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90ee5632d9544a5" /><Relationship Type="http://schemas.openxmlformats.org/officeDocument/2006/relationships/extended-properties" Target="/docProps/app.xml" Id="R7f3c9ec826d7410d" /><Relationship Type="http://schemas.openxmlformats.org/officeDocument/2006/relationships/officeDocument" Target="/ppt/presentation.xml" Id="R47eaba7b4d7e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f6cfdcb044e95"/>
  </p:sldMasterIdLst>
  <p:notesMasterIdLst>
    <p:notesMasterId xmlns:r="http://schemas.openxmlformats.org/officeDocument/2006/relationships" r:id="R514f9d9a9bcf4cd3"/>
  </p:notesMasterIdLst>
  <p:sldIdLst>
    <p:sldId xmlns:r="http://schemas.openxmlformats.org/officeDocument/2006/relationships" id="256" r:id="R1343bc9d8c174279"/>
    <p:sldId xmlns:r="http://schemas.openxmlformats.org/officeDocument/2006/relationships" id="257" r:id="Rf064c703416d4295"/>
    <p:sldId xmlns:r="http://schemas.openxmlformats.org/officeDocument/2006/relationships" id="258" r:id="R5e490da381e344ee"/>
    <p:sldId xmlns:r="http://schemas.openxmlformats.org/officeDocument/2006/relationships" id="259" r:id="R07d473f81477490e"/>
    <p:sldId xmlns:r="http://schemas.openxmlformats.org/officeDocument/2006/relationships" id="260" r:id="Rda95a29cd37e457c"/>
    <p:sldId xmlns:r="http://schemas.openxmlformats.org/officeDocument/2006/relationships" id="261" r:id="R817b3353266e4228"/>
    <p:sldId xmlns:r="http://schemas.openxmlformats.org/officeDocument/2006/relationships" id="262" r:id="R8ad28ed160fd49dc"/>
    <p:sldId xmlns:r="http://schemas.openxmlformats.org/officeDocument/2006/relationships" id="263" r:id="Rcf11c57b768b4995"/>
    <p:sldId xmlns:r="http://schemas.openxmlformats.org/officeDocument/2006/relationships" id="264" r:id="R6a1ff828e93848cc"/>
    <p:sldId xmlns:r="http://schemas.openxmlformats.org/officeDocument/2006/relationships" id="265" r:id="Raf3ccbc3428240bb"/>
    <p:sldId xmlns:r="http://schemas.openxmlformats.org/officeDocument/2006/relationships" id="266" r:id="Re60088bd12d44340"/>
    <p:sldId xmlns:r="http://schemas.openxmlformats.org/officeDocument/2006/relationships" id="267" r:id="Rc668e6751d92481b"/>
    <p:sldId xmlns:r="http://schemas.openxmlformats.org/officeDocument/2006/relationships" id="268" r:id="R70c7d31f9d6f48fb"/>
    <p:sldId xmlns:r="http://schemas.openxmlformats.org/officeDocument/2006/relationships" id="269" r:id="R83fd50c103c44c0b"/>
    <p:sldId xmlns:r="http://schemas.openxmlformats.org/officeDocument/2006/relationships" id="270" r:id="Rc54f5379745242ed"/>
    <p:sldId xmlns:r="http://schemas.openxmlformats.org/officeDocument/2006/relationships" id="271" r:id="Rbbc67237bb284d4b"/>
    <p:sldId xmlns:r="http://schemas.openxmlformats.org/officeDocument/2006/relationships" id="272" r:id="Rd8d401b4d5ea40c4"/>
    <p:sldId xmlns:r="http://schemas.openxmlformats.org/officeDocument/2006/relationships" id="273" r:id="R9914c912ee544488"/>
    <p:sldId xmlns:r="http://schemas.openxmlformats.org/officeDocument/2006/relationships" id="274" r:id="R5f3e8493a34e4ca8"/>
    <p:sldId xmlns:r="http://schemas.openxmlformats.org/officeDocument/2006/relationships" id="275" r:id="R40d25cb29ee9494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5bdce46b374864" /><Relationship Type="http://schemas.openxmlformats.org/officeDocument/2006/relationships/slideMaster" Target="/ppt/slideMasters/slideMaster1.xml" Id="R277f6cfdcb044e95" /><Relationship Type="http://schemas.openxmlformats.org/officeDocument/2006/relationships/notesMaster" Target="/ppt/notesMasters/notesMaster1.xml" Id="R514f9d9a9bcf4cd3" /><Relationship Type="http://schemas.openxmlformats.org/officeDocument/2006/relationships/presProps" Target="/ppt/presProps.xml" Id="R8c0cf5d463ac40f0" /><Relationship Type="http://schemas.openxmlformats.org/officeDocument/2006/relationships/tableStyles" Target="/ppt/tableStyles.xml" Id="R502d4abb349f4712" /><Relationship Type="http://schemas.openxmlformats.org/officeDocument/2006/relationships/slide" Target="/ppt/slides/slide1.xml" Id="R1343bc9d8c174279" /><Relationship Type="http://schemas.openxmlformats.org/officeDocument/2006/relationships/slide" Target="/ppt/slides/slide2.xml" Id="Rf064c703416d4295" /><Relationship Type="http://schemas.openxmlformats.org/officeDocument/2006/relationships/slide" Target="/ppt/slides/slide3.xml" Id="R5e490da381e344ee" /><Relationship Type="http://schemas.openxmlformats.org/officeDocument/2006/relationships/slide" Target="/ppt/slides/slide4.xml" Id="R07d473f81477490e" /><Relationship Type="http://schemas.openxmlformats.org/officeDocument/2006/relationships/slide" Target="/ppt/slides/slide5.xml" Id="Rda95a29cd37e457c" /><Relationship Type="http://schemas.openxmlformats.org/officeDocument/2006/relationships/slide" Target="/ppt/slides/slide6.xml" Id="R817b3353266e4228" /><Relationship Type="http://schemas.openxmlformats.org/officeDocument/2006/relationships/slide" Target="/ppt/slides/slide7.xml" Id="R8ad28ed160fd49dc" /><Relationship Type="http://schemas.openxmlformats.org/officeDocument/2006/relationships/slide" Target="/ppt/slides/slide8.xml" Id="Rcf11c57b768b4995" /><Relationship Type="http://schemas.openxmlformats.org/officeDocument/2006/relationships/slide" Target="/ppt/slides/slide9.xml" Id="R6a1ff828e93848cc" /><Relationship Type="http://schemas.openxmlformats.org/officeDocument/2006/relationships/slide" Target="/ppt/slides/slide10.xml" Id="Raf3ccbc3428240bb" /><Relationship Type="http://schemas.openxmlformats.org/officeDocument/2006/relationships/slide" Target="/ppt/slides/slide11.xml" Id="Re60088bd12d44340" /><Relationship Type="http://schemas.openxmlformats.org/officeDocument/2006/relationships/slide" Target="/ppt/slides/slide12.xml" Id="Rc668e6751d92481b" /><Relationship Type="http://schemas.openxmlformats.org/officeDocument/2006/relationships/slide" Target="/ppt/slides/slide13.xml" Id="R70c7d31f9d6f48fb" /><Relationship Type="http://schemas.openxmlformats.org/officeDocument/2006/relationships/slide" Target="/ppt/slides/slide14.xml" Id="R83fd50c103c44c0b" /><Relationship Type="http://schemas.openxmlformats.org/officeDocument/2006/relationships/slide" Target="/ppt/slides/slide15.xml" Id="Rc54f5379745242ed" /><Relationship Type="http://schemas.openxmlformats.org/officeDocument/2006/relationships/slide" Target="/ppt/slides/slide16.xml" Id="Rbbc67237bb284d4b" /><Relationship Type="http://schemas.openxmlformats.org/officeDocument/2006/relationships/slide" Target="/ppt/slides/slide17.xml" Id="Rd8d401b4d5ea40c4" /><Relationship Type="http://schemas.openxmlformats.org/officeDocument/2006/relationships/slide" Target="/ppt/slides/slide18.xml" Id="R9914c912ee544488" /><Relationship Type="http://schemas.openxmlformats.org/officeDocument/2006/relationships/slide" Target="/ppt/slides/slide19.xml" Id="R5f3e8493a34e4ca8" /><Relationship Type="http://schemas.openxmlformats.org/officeDocument/2006/relationships/slide" Target="/ppt/slides/slide20.xml" Id="R40d25cb29ee9494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212608a87c44b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ab4480b9fdc42bb" /><Relationship Type="http://schemas.openxmlformats.org/officeDocument/2006/relationships/notesMaster" Target="/ppt/notesMasters/notesMaster1.xml" Id="R0bcdae89af044c4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2ff382abc6427f" /><Relationship Type="http://schemas.openxmlformats.org/officeDocument/2006/relationships/notesMaster" Target="/ppt/notesMasters/notesMaster1.xml" Id="Rd0ef099008d345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f6183fee998453f" /><Relationship Type="http://schemas.openxmlformats.org/officeDocument/2006/relationships/notesMaster" Target="/ppt/notesMasters/notesMaster1.xml" Id="R3fc5f26c64eb47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6b66339252645b0" /><Relationship Type="http://schemas.openxmlformats.org/officeDocument/2006/relationships/notesMaster" Target="/ppt/notesMasters/notesMaster1.xml" Id="R39cbdbfe5ae94c4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d9f8e7cf92143b8" /><Relationship Type="http://schemas.openxmlformats.org/officeDocument/2006/relationships/notesMaster" Target="/ppt/notesMasters/notesMaster1.xml" Id="Ra765427b451944f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b15c364875642cc" /><Relationship Type="http://schemas.openxmlformats.org/officeDocument/2006/relationships/notesMaster" Target="/ppt/notesMasters/notesMaster1.xml" Id="R54bc5ac8e7c1448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db05534152d4d0a" /><Relationship Type="http://schemas.openxmlformats.org/officeDocument/2006/relationships/notesMaster" Target="/ppt/notesMasters/notesMaster1.xml" Id="Rf6159288979344a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a5cef2fd42c42c5" /><Relationship Type="http://schemas.openxmlformats.org/officeDocument/2006/relationships/notesMaster" Target="/ppt/notesMasters/notesMaster1.xml" Id="R0de2376f250e4dd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a2af74fbbe5483e" /><Relationship Type="http://schemas.openxmlformats.org/officeDocument/2006/relationships/notesMaster" Target="/ppt/notesMasters/notesMaster1.xml" Id="Rc8eca5869f804a7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c507e5a7efd4cd0" /><Relationship Type="http://schemas.openxmlformats.org/officeDocument/2006/relationships/notesMaster" Target="/ppt/notesMasters/notesMaster1.xml" Id="R75e98e3e74c04dc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e8a922c4f114220" /><Relationship Type="http://schemas.openxmlformats.org/officeDocument/2006/relationships/notesMaster" Target="/ppt/notesMasters/notesMaster1.xml" Id="R9bc822a874354d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dfcb689c6a403a" /><Relationship Type="http://schemas.openxmlformats.org/officeDocument/2006/relationships/notesMaster" Target="/ppt/notesMasters/notesMaster1.xml" Id="R07c97881f9de436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5059583ee174141" /><Relationship Type="http://schemas.openxmlformats.org/officeDocument/2006/relationships/notesMaster" Target="/ppt/notesMasters/notesMaster1.xml" Id="Rb8f2f5dae61b451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377d4168af4fac" /><Relationship Type="http://schemas.openxmlformats.org/officeDocument/2006/relationships/notesMaster" Target="/ppt/notesMasters/notesMaster1.xml" Id="Rfc8a1480c498419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945277310614ae6" /><Relationship Type="http://schemas.openxmlformats.org/officeDocument/2006/relationships/notesMaster" Target="/ppt/notesMasters/notesMaster1.xml" Id="Rfd5ce9d3a11e41c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ebfb61235ee49ad" /><Relationship Type="http://schemas.openxmlformats.org/officeDocument/2006/relationships/notesMaster" Target="/ppt/notesMasters/notesMaster1.xml" Id="Rc8f1efd8905a4fc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58253aa01964161" /><Relationship Type="http://schemas.openxmlformats.org/officeDocument/2006/relationships/notesMaster" Target="/ppt/notesMasters/notesMaster1.xml" Id="Rf52d5976985444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1da2ef6d354270" /><Relationship Type="http://schemas.openxmlformats.org/officeDocument/2006/relationships/notesMaster" Target="/ppt/notesMasters/notesMaster1.xml" Id="Rac28139273ff46c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16588b6798f49df" /><Relationship Type="http://schemas.openxmlformats.org/officeDocument/2006/relationships/notesMaster" Target="/ppt/notesMasters/notesMaster1.xml" Id="Ra731fafc5d9843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8b778e210fe49d9" /><Relationship Type="http://schemas.openxmlformats.org/officeDocument/2006/relationships/notesMaster" Target="/ppt/notesMasters/notesMaster1.xml" Id="Rf91f9ea58e974c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79e81ccef47c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30f5ccccf164ff0" /><Relationship Type="http://schemas.openxmlformats.org/officeDocument/2006/relationships/slideLayout" Target="/ppt/slideLayouts/slideLayout1.xml" Id="R87440d8ec98e441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40d8ec98e441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e3f508c942af" /><Relationship Type="http://schemas.openxmlformats.org/officeDocument/2006/relationships/image" Target="/ppt/media/image.png" Id="R5bb4f8a89a5d4732" /><Relationship Type="http://schemas.openxmlformats.org/officeDocument/2006/relationships/image" Target="/ppt/media/image2.png" Id="R4bf02b73cf6440a5" /><Relationship Type="http://schemas.openxmlformats.org/officeDocument/2006/relationships/notesSlide" Target="/ppt/notesSlides/notesSlide1.xml" Id="Rb41cd2277d05431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a9f7a7f74f9d" /><Relationship Type="http://schemas.openxmlformats.org/officeDocument/2006/relationships/image" Target="/ppt/media/image19.png" Id="Ra61c4e1087684648" /><Relationship Type="http://schemas.openxmlformats.org/officeDocument/2006/relationships/image" Target="/ppt/media/image20.png" Id="R3c51b2e7f46348fc" /><Relationship Type="http://schemas.openxmlformats.org/officeDocument/2006/relationships/notesSlide" Target="/ppt/notesSlides/notesSlide10.xml" Id="Rd37edc0ef5ea401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c3f7465954e65" /><Relationship Type="http://schemas.openxmlformats.org/officeDocument/2006/relationships/image" Target="/ppt/media/image21.png" Id="Re752e7c7c9484325" /><Relationship Type="http://schemas.openxmlformats.org/officeDocument/2006/relationships/image" Target="/ppt/media/image22.png" Id="R5ac8f3158c02478d" /><Relationship Type="http://schemas.openxmlformats.org/officeDocument/2006/relationships/notesSlide" Target="/ppt/notesSlides/notesSlide11.xml" Id="R0d4e4a8649c74b5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799b656240a4" /><Relationship Type="http://schemas.openxmlformats.org/officeDocument/2006/relationships/image" Target="/ppt/media/image23.png" Id="R8e67487964c5492c" /><Relationship Type="http://schemas.openxmlformats.org/officeDocument/2006/relationships/image" Target="/ppt/media/image24.png" Id="Rd9fcf7a8e236475e" /><Relationship Type="http://schemas.openxmlformats.org/officeDocument/2006/relationships/notesSlide" Target="/ppt/notesSlides/notesSlide12.xml" Id="Rebfc3820229b4ff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ae0eaf8b4501" /><Relationship Type="http://schemas.openxmlformats.org/officeDocument/2006/relationships/image" Target="/ppt/media/image25.png" Id="R2a8f13476cf644c7" /><Relationship Type="http://schemas.openxmlformats.org/officeDocument/2006/relationships/image" Target="/ppt/media/image26.png" Id="R81bc68f93add40b5" /><Relationship Type="http://schemas.openxmlformats.org/officeDocument/2006/relationships/notesSlide" Target="/ppt/notesSlides/notesSlide13.xml" Id="R153f09c9c65147f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329cec4543d4" /><Relationship Type="http://schemas.openxmlformats.org/officeDocument/2006/relationships/image" Target="/ppt/media/image27.png" Id="R83e42e26de20499a" /><Relationship Type="http://schemas.openxmlformats.org/officeDocument/2006/relationships/image" Target="/ppt/media/image28.png" Id="R79064507426f4493" /><Relationship Type="http://schemas.openxmlformats.org/officeDocument/2006/relationships/notesSlide" Target="/ppt/notesSlides/notesSlide14.xml" Id="R67bb206bb9ab490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0956de8248ae" /><Relationship Type="http://schemas.openxmlformats.org/officeDocument/2006/relationships/image" Target="/ppt/media/image29.png" Id="Rec7b269f593949c8" /><Relationship Type="http://schemas.openxmlformats.org/officeDocument/2006/relationships/image" Target="/ppt/media/image30.png" Id="Re95246c7e6b94e11" /><Relationship Type="http://schemas.openxmlformats.org/officeDocument/2006/relationships/notesSlide" Target="/ppt/notesSlides/notesSlide15.xml" Id="R015186887a72459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e65377a84863" /><Relationship Type="http://schemas.openxmlformats.org/officeDocument/2006/relationships/image" Target="/ppt/media/image31.png" Id="R8cda2fdfe46a4bd7" /><Relationship Type="http://schemas.openxmlformats.org/officeDocument/2006/relationships/image" Target="/ppt/media/image32.png" Id="R9012f0982a504491" /><Relationship Type="http://schemas.openxmlformats.org/officeDocument/2006/relationships/notesSlide" Target="/ppt/notesSlides/notesSlide16.xml" Id="Rb277c47af7e54fa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e41af45b44ab" /><Relationship Type="http://schemas.openxmlformats.org/officeDocument/2006/relationships/image" Target="/ppt/media/image33.png" Id="R6bf7ccabc6814a0a" /><Relationship Type="http://schemas.openxmlformats.org/officeDocument/2006/relationships/image" Target="/ppt/media/image34.png" Id="Rd0245d2f015e4e01" /><Relationship Type="http://schemas.openxmlformats.org/officeDocument/2006/relationships/notesSlide" Target="/ppt/notesSlides/notesSlide17.xml" Id="R9d990008f2a94e0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70ec7d0242c7" /><Relationship Type="http://schemas.openxmlformats.org/officeDocument/2006/relationships/image" Target="/ppt/media/image35.png" Id="Rc1d6bc03e7eb404a" /><Relationship Type="http://schemas.openxmlformats.org/officeDocument/2006/relationships/image" Target="/ppt/media/image36.png" Id="Recd400afb8834432" /><Relationship Type="http://schemas.openxmlformats.org/officeDocument/2006/relationships/notesSlide" Target="/ppt/notesSlides/notesSlide18.xml" Id="R0f32219f16a848f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201498c541e2" /><Relationship Type="http://schemas.openxmlformats.org/officeDocument/2006/relationships/image" Target="/ppt/media/image37.png" Id="Rbec91f322d2e42e9" /><Relationship Type="http://schemas.openxmlformats.org/officeDocument/2006/relationships/image" Target="/ppt/media/image38.png" Id="Rc78c56527e504e0b" /><Relationship Type="http://schemas.openxmlformats.org/officeDocument/2006/relationships/notesSlide" Target="/ppt/notesSlides/notesSlide19.xml" Id="R59b4faef5628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ce5d578d4615" /><Relationship Type="http://schemas.openxmlformats.org/officeDocument/2006/relationships/image" Target="/ppt/media/image3.png" Id="R9be73057548b46e2" /><Relationship Type="http://schemas.openxmlformats.org/officeDocument/2006/relationships/image" Target="/ppt/media/image4.png" Id="R95d4509889e3467e" /><Relationship Type="http://schemas.openxmlformats.org/officeDocument/2006/relationships/notesSlide" Target="/ppt/notesSlides/notesSlide2.xml" Id="R8b30533f371f4ce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005386054ea6" /><Relationship Type="http://schemas.openxmlformats.org/officeDocument/2006/relationships/image" Target="/ppt/media/image39.png" Id="Rc54a55098b994183" /><Relationship Type="http://schemas.openxmlformats.org/officeDocument/2006/relationships/image" Target="/ppt/media/image40.png" Id="R403ffbbd82db4cb1" /><Relationship Type="http://schemas.openxmlformats.org/officeDocument/2006/relationships/notesSlide" Target="/ppt/notesSlides/notesSlide20.xml" Id="R177f16309f9f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aa1f067d4d20" /><Relationship Type="http://schemas.openxmlformats.org/officeDocument/2006/relationships/image" Target="/ppt/media/image5.png" Id="R90367a37b9684f93" /><Relationship Type="http://schemas.openxmlformats.org/officeDocument/2006/relationships/image" Target="/ppt/media/image6.png" Id="R66ea4d7f3d434d78" /><Relationship Type="http://schemas.openxmlformats.org/officeDocument/2006/relationships/notesSlide" Target="/ppt/notesSlides/notesSlide3.xml" Id="R437d071d8526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c7229c8248f1" /><Relationship Type="http://schemas.openxmlformats.org/officeDocument/2006/relationships/image" Target="/ppt/media/image7.png" Id="Rfd913eabd4ce4c39" /><Relationship Type="http://schemas.openxmlformats.org/officeDocument/2006/relationships/image" Target="/ppt/media/image8.png" Id="R5a583bc0c22b4018" /><Relationship Type="http://schemas.openxmlformats.org/officeDocument/2006/relationships/notesSlide" Target="/ppt/notesSlides/notesSlide4.xml" Id="R8f408b40f0ee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fe7b4a6c547ae" /><Relationship Type="http://schemas.openxmlformats.org/officeDocument/2006/relationships/image" Target="/ppt/media/image9.png" Id="Rbcf9e03da11e476e" /><Relationship Type="http://schemas.openxmlformats.org/officeDocument/2006/relationships/image" Target="/ppt/media/image10.png" Id="Rf7b2c1615e8344a2" /><Relationship Type="http://schemas.openxmlformats.org/officeDocument/2006/relationships/notesSlide" Target="/ppt/notesSlides/notesSlide5.xml" Id="R73769dc23a4c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3b72ee254bb2" /><Relationship Type="http://schemas.openxmlformats.org/officeDocument/2006/relationships/image" Target="/ppt/media/image11.png" Id="R4aa00a018fe24556" /><Relationship Type="http://schemas.openxmlformats.org/officeDocument/2006/relationships/image" Target="/ppt/media/image12.png" Id="Rd3df0363152548f6" /><Relationship Type="http://schemas.openxmlformats.org/officeDocument/2006/relationships/notesSlide" Target="/ppt/notesSlides/notesSlide6.xml" Id="Raf493d1b60f3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7c9259b5455a" /><Relationship Type="http://schemas.openxmlformats.org/officeDocument/2006/relationships/image" Target="/ppt/media/image13.png" Id="R3b0335c847d54650" /><Relationship Type="http://schemas.openxmlformats.org/officeDocument/2006/relationships/image" Target="/ppt/media/image14.png" Id="R9dfe85c58f0848f3" /><Relationship Type="http://schemas.openxmlformats.org/officeDocument/2006/relationships/notesSlide" Target="/ppt/notesSlides/notesSlide7.xml" Id="Rfd479329d313449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38fc148c405f" /><Relationship Type="http://schemas.openxmlformats.org/officeDocument/2006/relationships/image" Target="/ppt/media/image15.png" Id="Re260ca9c4c934536" /><Relationship Type="http://schemas.openxmlformats.org/officeDocument/2006/relationships/image" Target="/ppt/media/image16.png" Id="R9aae03a9eb984b7d" /><Relationship Type="http://schemas.openxmlformats.org/officeDocument/2006/relationships/notesSlide" Target="/ppt/notesSlides/notesSlide8.xml" Id="R5df09e9a12cc4e6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710e98f64ff2" /><Relationship Type="http://schemas.openxmlformats.org/officeDocument/2006/relationships/image" Target="/ppt/media/image17.png" Id="R5f95c1d6c85b410f" /><Relationship Type="http://schemas.openxmlformats.org/officeDocument/2006/relationships/image" Target="/ppt/media/image18.png" Id="R3e1ef597e3f24d73" /><Relationship Type="http://schemas.openxmlformats.org/officeDocument/2006/relationships/notesSlide" Target="/ppt/notesSlides/notesSlide9.xml" Id="R5ea5af2024f24ec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4f8a89a5d4732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978840C5-F68A-476B-AD7C-96323A4E0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0073439F-4687-4A71-B212-07E95197C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5A8EDDFD-22D2-47B1-80CE-E72D2DCE3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10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15F2AC85-FA0C-4D98-9455-D5A208E23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Una emergencia TAR se diseña antes del permiso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169F57E9-10D7-4711-B679-E5F989178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Radiación ionizante, emergencias y rescate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5B67CADA-D656-4360-8B5D-0EB45D09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f02b73cf6440a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1883492-1AF6-45E8-9D32-A17210EE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5183168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10129F2-F62E-4AA3-A8E4-1D310B128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F9A6D05-20C2-496A-A792-E5AEF0C28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4AE615E-569D-45CC-9E3C-972354CC6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BD66ED-83AF-4E12-A4B3-1696CAAEC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 trabada o perdida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D4CCF83-63F6-4943-9BEF-43E1027A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3A9E344-F01E-428D-87B8-BB1DD47F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BCF5780-EDE1-4ED4-B727-9589BCC2C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fuente trabada o perdida.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3F825BB-3CB2-4236-8F69-DA32C930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B686C39-68E0-411E-9BB3-457CFBCA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AE57571-A5B6-4E5D-88BB-6F9BFEF3A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F5B906E-0409-4D0C-AD37-3290FBB36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ACE32A1-964C-4AFE-944C-C9A625CE3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31D958C-A08A-4F36-8E51-CCA169EC9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1c4e108768464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99731FB-5EBC-4ABD-A8FD-0E46AED3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EF23DF9-C428-4A16-A3FB-CCA5FCC1B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7192EBF-031E-4079-81D6-3DF54087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A8CE31D-F7E0-477E-A8C9-C9B46F3B4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A8496FC-40FA-4C69-8756-C4E126421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26EE4C3-5EA1-4263-A0EC-AA8D8625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D6D8A2F-965E-4524-BCA9-2AD70DE7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51b2e7f46348f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65F593B-8D09-4C2D-847A-64F8645C0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176883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7438298-E2E5-4BFF-A3CA-8A386FE7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16EC359-B95F-4C55-9D06-6451F967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B2ECAEE-EBC5-4DEC-AB91-61ED79756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E2513B-D075-437F-B887-904A3056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Aislamiento y notificación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F0AAB64-F532-4B1B-88FB-5D1CE94DF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2127988-63EE-4249-B37A-6A93CB8E1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5FA0749-F5D7-4739-9F70-50AF1269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aislamiento y notificación.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2EE265C-5000-4474-BD4A-48A5A6BB4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899BC39-0AF6-431C-AC6A-227728864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58F243E-66F1-42C0-B8B2-74DE0750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37CDB21-A1BB-4FB1-B790-F7D4F9716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2240506-1AF6-4F93-ABB4-27C46054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7189817-544C-4EB5-B98A-2836414FB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52e7c7c948432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A53A00D-993D-42C6-BB6B-8D361F5F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4507B31-CF0B-4006-8423-9CA365468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682B1CF-ED0C-4C55-ACF7-875EF9E3A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D75B098-16A1-4F8E-B9B0-19E65EE4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EE35FB2-95B5-4B44-9441-BBFF019D6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0E0CB8A-DB53-432C-B546-8BA93CB67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142C0A6-E4A0-4708-ACF2-200437288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c8f3158c02478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55B6EF7-E8BF-4F96-A0B1-0E218D1FE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1400537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326F024-5EF4-4640-99CB-D448CCA2A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5DB8F6C-EBFB-4C6D-85F8-2EEB26349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8A6A0B3-B6C4-4BA5-A200-B1CD882C3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2CA0E2A-935F-4BFF-B0C3-1873C3ED5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Escenarios de emergencia TAR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F1389FC-A1BF-4071-826F-BC4AF6E0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BF4C375-9E92-452C-B1AF-11CF1FB23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1C965FA-078F-4841-A1CF-10439B8CA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escenarios de emergencia tar.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66F4C08-3684-467C-BD15-5F236AAFF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562E0CB-A0CB-4E9B-A4BC-6B6B5A492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1A49A0B-F75E-4DDE-BDBD-820B98C90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CFF638C-37EC-46F8-A07B-60A9D5870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7B8CB81-2285-4F7D-90DF-52E1AD49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92CFA59-1EAB-4ACA-95D5-18CD2D18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7487964c5492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2F3FBB2-6FF1-4593-97CD-53BA80E4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CBC5378-35E4-435C-9162-5A61E9C4A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C6CC0B5-310E-4324-93BE-F1688A3F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C22AF81-17E2-4A5C-9790-8FD67E5FB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34AA816-607F-4DA3-99CC-4EFB85571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2A371AB-B147-45B5-8DC6-C8B7C57C4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865BA29-660B-4485-9E7E-E9C0BDA68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fcf7a8e236475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529AF2A-D055-4477-AAA6-8A0B08DE4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909800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B1BD489-1132-44F9-B188-CC5A6906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A0A195B-B8DA-4024-884B-8679B67C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C733F07-D5BB-438D-B9E2-C1F7700D6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4AF0CF0-C4D8-4B14-9C61-F953FCCDA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Comando, comunicaciones y enlace externo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C3A3BD2-6E6D-42C8-8935-17D33393C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1D46A81-53D6-4106-8C59-2AF8ADEE2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30117C4-72BA-4AC9-8055-B3BC2F2CF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comando, comunicaciones y enlace externo.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B3C6E47-419E-4CCA-93D3-ADB6A085D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A3B07D0-B0C3-4034-8AD8-398583CF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8C75052-E8A8-4840-8A74-367115A62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B9006A5-A726-45DC-B957-934D46487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21709F6-182D-44E8-B477-2BD3B948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0EC7E84-A964-4D23-A9F4-49387C17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8f13476cf644c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235769A-1A98-4B16-8191-93A58A6D4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98FF5D1-3275-4E2B-8FE4-E691D3C4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35DFFF0-BA14-4B5A-9CF8-32D1D3C8F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D207C35-5098-479D-8248-40A07C9B1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BF8C12D-217A-45B0-A66B-AA9D7BBB8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A3045E0-6795-4E0E-B486-1F587325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9C61D49-091A-4C65-A9C6-82528EB8D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bc68f93add40b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537A25C-DAEA-4D6D-8A8D-FC9D2A06A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258278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96B7CB1-66F9-4B17-A14C-DDA775EA2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19607F1-C392-444F-8B20-B999800C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2B61B06-C226-4F7C-B74A-698C6A89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D5118D9-A57E-471D-90E7-7617388FB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Rescate en altura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A78AF80-1323-4C63-9697-0663C9541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F34D3A7-979A-46DF-A65B-365F0AC00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AFA2030-3088-4303-8FBE-1077243B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rescate en altura.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0FE1570-932E-4571-9822-FDEF28A42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11733E1-FC52-4B3E-994F-E61336BF7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B1B597F-5E0D-4970-A820-F04F9207B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BE7BB5E-8335-41C7-860F-5A6ACD809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79DBF2C-D081-46C2-B314-05258C176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43D5366-D369-470D-90AA-F3A07CEBC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e42e26de20499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33AD62D-4027-4DE2-9ABF-BB607FC4C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6085B36-2417-4A46-8CDE-F41D321C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166B56F-3AA1-47DC-AD85-DB1099EBB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DB878C6-8B98-42CB-AC22-868FC9AE5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13B26D0-8E78-4996-8A2F-447036C94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D945FC4-9567-4B1C-AF41-AE9313A53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A9ED178-02DF-460B-BC4A-72E64F00B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064507426f449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174C482-DD7E-4B29-B6EA-5F89FC2F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1941637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D97CB40-8A1E-4D2D-BE61-037823BCC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2FA5924-51FF-490A-82B5-00FD0DC3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726263D-4504-4765-8A23-31F299731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A7FEFBF-63F6-46CD-ACC9-BDBBD6BA7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Rescate en espacio confinado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7195DAD-195C-40CA-BB47-05BEB361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EFF0BE1-E06D-4701-8AF8-AB62B865E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8CD843F-3DE4-4B1C-A751-EF194B72E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rescate en espacio confinado.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838F1AD-3168-4417-9C95-D262BFF5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7750454-DCB9-4D2A-A079-BD5774304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B79D966-D3D4-49E9-BA21-C3E427842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72F3B40-770A-4B93-AE42-DA05B5D0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21F9C23-D167-4C70-A05B-93F8C2ADA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3CF1A0F-08B6-43E7-AA67-22489449A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7b269f593949c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1C3BDF6-CDEE-4EFC-8056-E46FEAF7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D93B40C-E5D3-41AF-99E7-EAFD464AE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0B83B4C-E5B4-4B35-B477-DE282BE8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FC6E78C-F634-432F-A80B-19DAB6C45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4860C01-04DE-4B73-8991-6E409B4A8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D14175A-DA63-481E-8D79-529E7143D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3E6C5D3-4A64-4AC6-820A-4A07D6E65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5246c7e6b94e1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9ECBB52-B6F8-44A3-8E13-3C0339FE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915206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65CA4B5-E05A-4AEC-BF24-0D6CB2C1B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AE42070-40DE-404D-A799-57C252A5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3BC9C01-2B0D-4762-AC5E-76734EFB4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9432327-8CFA-4FCF-9E97-7E630630B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Emergencia eléctrica, química y fuego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A280DAD-5962-4F02-9489-A2E8E1749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1B71DC9-04AD-4CE3-ADDA-AD191CD77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818BB5D-ADD2-4403-A26A-E3421CFF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emergencia eléctrica, química y fuego.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6063E9B-540D-4615-921B-E5487EF49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7E13F5C-255F-4CFD-9834-632EC0216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82B67CC-B6EB-4EB7-B5CA-87F341341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671865C-0DBE-4F66-AD9C-6EC29FD7C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592FEA3-113E-46D9-BC80-D783CF279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4AAFC07-9928-4CA6-BC8B-DCB9F5286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da2fdfe46a4bd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768AD92-4D31-42A0-A58E-3A313570B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4F20C18-44FC-4F57-B9C1-B85AF529B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B9A6B82-BDEC-4C8F-9639-0EACBE96F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0058A9E-5D03-4839-92BE-FBEA96A3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F0C29EA-4551-4486-8C0B-A7067E649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14B312A-E749-4802-9E35-5FE12123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8F39243-416D-4416-92AA-67E11829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12f0982a50449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2B2979E-729B-4383-9D3C-5301B54D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8383312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5631374-0AC3-4FBB-AB3E-6F57AC2F1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B5EF06F-D2F2-4A04-A52B-C644DDB4A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2926C1F-2D57-4A42-9D08-4BB6B21B8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EDAA3A7-AD4F-48C2-AFD8-82D46232D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Equipos y disponibilidad real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46FA715-B250-4B4A-B18E-1AF05A396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EE268F4-4ADC-4CE6-B190-C0074E57F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D7380B4-7ABC-4993-A9E5-890E04F0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equipos y disponibilidad real.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A406DD7-157B-49E6-A5D1-520275E8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C47904E-60D7-4479-930E-24C7A6F68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619BCF5-778C-4274-8FF3-7E87D397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63838C5-60A4-4357-951D-E2D00DC5D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501BD2F-BD8C-43C0-B71D-47EDC7D0E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9D6F498-5543-4D4A-AF1D-EC03F9AD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f7ccabc6814a0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A4413D7-3C2B-4C99-80A1-AC87C2A04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1517501-B344-4E3C-AF10-BA5175F60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D162BEF-EA83-4A20-BCC0-80B44778A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519AE89-517F-4D2A-8D15-FEA5487D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3512C91-A377-43EE-A3C3-A3B06C49F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2029BA7-1457-4D0F-B0E5-E0DB794C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D254F85-CCD9-4B0F-AB19-6E24A763F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245d2f015e4e0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76BA950-C067-4B07-B9FD-67C641E1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9386631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5D89194-B066-4063-9C39-7A063778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AB290DC-7CBD-48F2-A68E-60B047022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9D0676C-79C0-4A61-BEFB-BAF5EDBFE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585DDC-9636-4357-AA19-A3371B4DB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Simulacros con criterios observables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C58249B-2BB0-4CF3-B01B-9EB465750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981D585-CF23-45AC-A9EE-A500C3FA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41D4FDE-C94D-4D21-BC89-C8D6CFF7F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simulacros con criterios observables.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2CB090C-415A-4646-94D5-7C31AF16B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0A77BE4-D80F-44B7-9A77-E32557651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06D6837-DA88-4F83-8353-4274F46B0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D2DCC16-24B5-4954-AED5-492A0E74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15AB512-C94F-42CE-995E-2E1139DC5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A337843-B72A-4044-8BA9-979A8C34B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d6bc03e7eb404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7D951E1-8B43-428E-8B5B-A526A0B0A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182B9DA-B3B0-478B-A989-F772523AA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32AE97B-8712-4A14-B424-84AF8BD80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DD8753F-CEBF-4FED-B4AE-5DC53C418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DDFEAD0-1A59-455E-85FB-C7248ADB4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BDFD71D-7FB6-43F1-9E0A-91E6ECEF3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D17896B-B30B-435C-9855-65366178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d400afb883443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FFA3A50-83B6-4A5D-A709-41B183C4F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0579586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41F2B3-8A6C-4645-80AA-8C39481AA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08ACA1A-5D93-489F-8D9D-DDB63D26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84778A0-7E87-4A3A-8864-7D0B3A7FE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45F20CE-0BF7-4DEC-BBB6-76E6FEB47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fuente trabada y trabajador lesionado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13F9443-5D00-4FE7-8EC5-75F056502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B3BAF63-7E8A-44E6-824E-6D2A298E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70171F-CE47-4DCF-9A5D-4ACFF6168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fuente trabada y trabajador lesionado.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838C596-ADA1-46C3-90B0-737CE32FA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418C16F-8346-47ED-8E77-CB296C12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BAAE408-F4E1-4A30-98D5-159ABDA2D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D90BF53-2AE2-44D9-83C5-227AFDB42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C4C230F-D252-4AAD-B8E5-D886608C4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5B32671-281B-4306-9C97-9B7329C2E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c91f322d2e42e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C07714A-73CC-4D80-B6E5-A2436299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30D13C8-F705-4A41-9E0B-691E981F9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C6AC487-BBE9-4440-B29E-C6C99078E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C9B8E75-E8BD-426C-B3AC-DD182A58B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496EB72-D9A7-40C9-A3E7-5C89E459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3CACB18-06D6-4446-82DB-4ABFE1A54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7F59309-2CA5-46E7-8764-942504351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8c56527e504e0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A4CDB6A-90B5-48AE-8C54-CA936F2C2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83447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94AE546-C4C5-49C7-A27E-3115E28D2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E2AF621-EF00-42A7-B3FB-C61EA727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50FA979-698E-4A9A-B262-2D2827D5B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DDF8161-A2DC-45C9-A6B3-6270F32F7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Autoridad IPEN y alcance de licencias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B2898BF-3004-44FD-A36D-532FEC943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5A09B46-D5A9-4C37-9E11-36872DD2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B059EB7-2CAB-4138-AB5A-C754E992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autoridad ipen y alcance de licencias.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E8236B4-2C07-4F27-A45C-88F02F77A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C85B691-1B7D-4913-B969-A3BCBBBBB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A4B66A2-A629-4150-B9B7-948BFFFE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AE097A7-EDD2-4E4E-AFC3-8A391E1A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7101B08-D4E1-410C-8279-1FA72AE0E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20CCF37-FA6F-45C9-8DFD-3D71FEE6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73057548b46e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632392D-22E3-4BF6-B699-67EA0E7E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3648BF5-5BCB-4FAD-8BDD-29DCE7BEA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7257DB4-8AED-45C9-B6D8-CD1691F68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7FA2351-8234-4EF4-81D9-6CE323509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2C273DF-8E14-4154-BFD5-BC7D4E41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5B32900-BA5E-4D5B-999B-D9575458B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B738D2F-CACB-4023-8254-6F6E8FEA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d4509889e3467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679A752-A683-415E-B801-DC7F21986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4388124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5A63303-054C-4378-B052-707139B78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687BA98-E630-4156-BCFE-BFC30DD0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FD19E1A-A74A-4B75-AF42-5F0DFEDFE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579C42-11FC-465D-BF07-CA2D4446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plan integrado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1674F03-10CA-43DA-B4E0-76A389D1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45FA660-BD28-4153-88D4-AC847EB7E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00C6B2C-B211-4C75-9E74-023E6A683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plan integrado.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60427A9-C5E8-4AE2-B249-8FD65AE1C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02AB63B-D838-4150-B13A-B5E47AB43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4C0B16F-87CF-4785-8C53-675CB5F20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26FE732-F14A-4FBC-B0C3-34B18CD6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8F3BA08-6691-418E-89AC-CCCB1A50A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C8CBF94-419C-49AA-840A-EE7933D2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4a55098b99418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FC842B9-8C1E-4551-A9CF-EDA24C0D7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7C5C8AC-3970-4A86-AAF1-B1194BDB8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BB3E095-7385-46E5-8D69-17DF441B2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B182491-023E-4ED7-BA00-844039CD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5D74BA4-2E94-4822-9EB4-A5D2A8FC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DA2E029-AE01-465B-B4DB-E012F6D22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A2A00FF-376F-44D5-8E94-3828871D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3ffbbd82db4cb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AB56C57-7B9F-4BB6-B544-FC1AE99F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2299782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55957BE-469C-424D-B276-FB8B037B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AEE5E87-796E-4EE6-97AA-3945D70A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5D5DC80-16EA-4F70-B291-6EDB298E6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A6A35A0-F31E-48AA-AA99-17F620222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Inventario, custodia y control de fuentes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6E049BE-8A73-4DC7-BAE3-E8FFED7E3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3491433-DAB0-45C3-AA22-3172A3FB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87B9B4A-7616-4FF6-B480-80A68CD4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inventario, custodia y control de fuentes.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82E894B-F872-4A32-A123-B13EC82B7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D67019C-5D5A-4CC8-B8EA-CC0FB37AF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E6759C-084D-4F46-840F-5A25B561C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5C1EC25-1258-45BD-9F92-750C1B02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1650D87-8A05-4BDF-BCB2-3DD9B998E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5224760-E4B9-449D-9292-3B27C0601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367a37b9684f9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8889D79-AB2D-4353-A10A-5D02A56C0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2CB3B9E-9236-48BE-B114-A6821702A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25F66AC-16C4-4B6D-AEEA-DB892675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47C975B-3769-4E53-AD91-3BFB64228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387E1CC-A78B-4320-8ADF-415478BE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ED0D77E-B27D-4427-840D-7986A0418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456B0CE-A74E-4AF0-B1CC-7F62E392B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ea4d7f3d434d7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0E1A0BC-A49A-46F4-B68C-186BE2891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340666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6ACB028-40F7-4F40-B283-95CCE34F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82D8203-E3A2-4274-B661-098A0929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C677101-2A9E-4C15-A86E-7EB5403EB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F808EE0-F060-457C-86F8-C162E28F4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Clasificación de áreas y señalización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771E6D9-9FCD-4C91-B653-D070C0AAD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42A151C-19CB-470E-B609-F537EF41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E441F84-CA87-4BA4-9116-6002BE287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clasificación de áreas y señalización.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0680252-932B-427A-947F-185DF9C65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798CE4D-1719-46B4-A233-5B64DC48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E79ED3B-E00B-40E9-82D6-4D837460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6FFA310-E7E3-4E91-BE24-431EBD033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C52142B-63A9-4D22-A861-F12A8EE23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7A38A04-E7AB-4333-9CBF-95FAF45C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913eabd4ce4c3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ADC92F2-AB0C-4EB4-AD12-1400A760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0D4FC5D-6DE8-4BD2-ADB1-84F7BD24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C5992B3-4313-40A7-8517-375E0DDA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DAE98CB-4E2E-4490-B024-82624DD5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95E8980-0B73-4AC8-81B9-54A9DCC9C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E49E473-0F0E-4452-8866-EBF9D47E6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247FF9E-B489-4238-B657-CB523EC7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583bc0c22b401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3A02C9E-4C56-4646-BD70-12A02678A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035255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810F448-6568-4A99-B12B-4985CC4F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0E284AC-ACC4-4C49-A16F-E768FE55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E83463A-44BF-4FED-A418-3F3E733C8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47F6291-2345-4A00-BEB1-D65244EBB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Tiempo, distancia y blindaje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B3652FC-C801-4847-8C45-7A32BB9A4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32BFED0-B462-4881-AFF7-5347AB95E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73A366C-2569-4F52-AF9B-9BA5F66F9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tiempo, distancia y blindaje.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75F0ED0-8773-44FA-B58D-65593B5A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060D868-71A5-4947-9ABA-45BAA390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BD29553-3317-4098-9FB7-2705C45A3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D7BBCA0-A4C9-4AD4-909E-F89703F96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CCBDDBE-CDAE-4D6C-9584-288C637DB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9989D76-0CBA-427A-8757-315FC91AC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f9e03da11e476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AAA7BD8-9231-4058-8D2B-3BFC25F09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D593BBB-CAF3-45ED-8F6F-FC020FF2C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358B8BF-5D27-4BB9-9E7D-78087C3FA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EE7A965-3810-41C5-AD9B-E60BCA7F7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DBD069A-ECDE-409F-9B05-975DD7977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E9E27B0-AD3F-4351-8183-F60E28E4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D69A73E-F763-46EB-90A6-7E4FCE71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b2c1615e8344a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CD4ED8F-B6EE-41EF-BDA9-85A583B4C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19934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E042B46-45C7-4BB3-A292-6CAD3E197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4789145-F397-4611-9F6B-9F3513C31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418ADC3-5A31-468B-947E-8C0172250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D5EB7D9-C1FF-4256-A6A3-505EB0BA9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Monitoreo radiológico y equipos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542BEB2-CC41-40DB-B91A-92F57215C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B583EBC-1404-40CF-A658-9CB0E437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9460E16-253B-4020-A75F-5DF322842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monitoreo radiológico y equipos.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1FDBB7A-FCF2-4710-A037-E9CEA6F5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F7EB3C9-7C8A-4613-AD96-3A8B04461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0E0882A-D0A1-4648-805D-BB366D3AF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48B50C1-5836-4D82-B83F-04148A3ED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9DF6BD8-F216-48BC-9CB7-22A541904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B0B128C-945E-4A71-B755-64CC13D86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a00a018fe2455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4A442F1-D963-4483-98BF-409B36C4D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D9918EC-D12D-41A0-8E40-D406B8CE3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20AE49B-8A70-4DFE-8A44-5C2361920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18C83C4-0EA3-440F-AF99-61083F667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B94B5D1-8133-462C-9412-AECB25C4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A99303F-A04D-464E-814D-8D71F996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56A425F-66CD-418B-A06D-E10B5B095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df0363152548f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736583A-4C9E-4E50-BABA-BDDB7DA83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217014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BFCA8BF-FE8D-44AD-B915-F44DC2897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E9674A0-A74D-44C6-9F16-36ED8794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C919608-3A73-41A6-B5CE-A78E1AD9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83ADDA0-407F-4B52-9AF4-F174C8B35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Dosimetría y registros ocupacionales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E2B9DF-256B-4073-B45A-6E925E0A1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BC2A85D-211C-40BC-967C-B709D2D86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59705C1-1062-42A9-A3D9-E46EE64F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dosimetría y registros ocupacionales.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0292C20-4576-431F-94CD-743C3A36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BA1D3DE-8E0A-4D36-BC51-6C9312EC1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2ABE37A-B909-4EAB-9B3D-F077497FF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766DE6E-5EAE-48C0-9227-93BBAE71A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9C1365E-5ACB-46F7-AB5D-C8233AB6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83CC5DB-52A6-4F0A-BFCC-073378853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0335c847d5465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1419D82-0971-47C8-AF48-5FC187411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1F903DE-A1BC-45EA-821B-7E8FC9BF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24A45A2-AFF3-4D67-AA13-3E0CA6D1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7C72546-BC98-4085-969F-C92DB7BE4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800C759-6EED-4623-8BF0-6A701150D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C8E904E-D23F-4B9A-940B-2326D672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E828368-DF12-40CB-8390-7031A5E9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fe85c58f0848f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89C7D9D-65E9-4607-A1C9-3BC37E292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8327474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C57C887-D948-4933-9D51-F3B97B4BE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A63E1D3-5780-4924-91AC-D21E7453F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83EF55E-D234-42D0-860C-8CFAFD59E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EB57E13-909C-4452-A2E3-1064D152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Operador autorizado y supervisión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8A21CEA-1BEE-4326-9DC5-4E50A653A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BC8AC3C-14EA-41CD-BC40-FFF4AD21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A9FBB10-2BB0-4349-85D9-29D27A466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operador autorizado y supervisión.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F01F312-4EB7-4C33-8D28-F55677E2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B060D55-BA70-429E-B0EE-DE21254E1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70DAA99-2B23-4F70-8D07-4E6980E73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8D0DC6A-64B8-45EA-BA23-245C60946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8DC5FFF-87F4-4DFD-924B-E0B318EB8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121BAF9-52B3-4DE0-842B-54541899E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60ca9c4c93453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4BE17E6-5A69-4E75-913E-FAFD0D71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855A180-2C93-4932-B7C4-693BAD3C5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3985272-5DBC-40D1-B1A5-15A0E1E47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F07A18F-7D53-478A-9098-77A408DA7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221E616-D6B5-44A2-A5EA-4DA8D958D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40C0FA0-2A67-47CF-8B7B-11B929A8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FD65F41-A4E2-4C66-82CB-785B2855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ae03a9eb984b7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9682513-8BA4-4B4F-9CD4-3612DA801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259788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29D21D7-089D-489B-8F0A-031B1BCEC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114C9EE-B6BB-4099-9CAA-948469E6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06515C7-DFEE-403C-B4C6-FD5F6384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814B29F-3E5C-43C4-8B16-E28B887D0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Transporte y movimiento interno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0A6D6BB-AA0C-4C4A-BBB9-1A4752186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C501038-075E-4E6C-ABB4-FD61F012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A31CE8F-1554-4C34-90E7-2E7D5A850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transporte y movimiento interno.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0B918B8-4ECF-49AD-8565-A62BC50E1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EA93164-BBBC-48A0-BAF5-A8300FF37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1E12E46-5679-4EEF-A2FB-B7944A01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B94F2F2-DD8E-4976-BECA-DC4C7AB19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545262B-5C1A-43CF-9E40-96AAF066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6C92697-27AD-48B7-982C-5393D7B8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95c1d6c85b410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E7E7F7C-0A5D-4DA0-A100-22E0238D0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0AF74AC-8613-4416-AAE5-744E3CE0D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C3C2BA-F87D-4B92-AB98-BD485B53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9640DD-38CB-4A04-8263-22E284AF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3C1870B-CBF5-41F3-B216-E5C260A4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7F2F588-B425-4959-9AE7-CE2AB62B3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28028 y su reglamento; Reglamento de Seguridad Radiológica del IPEN; Ley N.° 29783; D.S. N.° 005-2012-TR; D.S. N.° 024-2016-EM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8036660-3B42-490B-876F-0FD8BEE2D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Radiación ionizante, emergencias y rescate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1ef597e3f24d7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521B96B-EE02-4B70-A5CC-BDDF36D4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981033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2026-07-23T17:49:09.3920000Z</dcterms:created>
  <dcterms:modified xsi:type="dcterms:W3CDTF">2026-07-23T17:49:09.3920000Z</dcterms:modified>
</coreProperties>
</file>