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d5657c4b0154296" /><Relationship Type="http://schemas.openxmlformats.org/officeDocument/2006/relationships/extended-properties" Target="/docProps/app.xml" Id="R4150186e1e22480f" /><Relationship Type="http://schemas.openxmlformats.org/officeDocument/2006/relationships/officeDocument" Target="/ppt/presentation.xml" Id="R144c0f25a2f043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999d1e7938424d"/>
  </p:sldMasterIdLst>
  <p:notesMasterIdLst>
    <p:notesMasterId xmlns:r="http://schemas.openxmlformats.org/officeDocument/2006/relationships" r:id="R1f824ae12ef64dad"/>
  </p:notesMasterIdLst>
  <p:sldIdLst>
    <p:sldId xmlns:r="http://schemas.openxmlformats.org/officeDocument/2006/relationships" id="256" r:id="Rf83cd4ca2acf4a6a"/>
    <p:sldId xmlns:r="http://schemas.openxmlformats.org/officeDocument/2006/relationships" id="257" r:id="R33428e7dc74e4159"/>
    <p:sldId xmlns:r="http://schemas.openxmlformats.org/officeDocument/2006/relationships" id="258" r:id="R15160adbd34544f5"/>
    <p:sldId xmlns:r="http://schemas.openxmlformats.org/officeDocument/2006/relationships" id="259" r:id="R323d114d2bff410f"/>
    <p:sldId xmlns:r="http://schemas.openxmlformats.org/officeDocument/2006/relationships" id="260" r:id="R39ea628cceb9444a"/>
    <p:sldId xmlns:r="http://schemas.openxmlformats.org/officeDocument/2006/relationships" id="261" r:id="Rdd85f9f212b44233"/>
    <p:sldId xmlns:r="http://schemas.openxmlformats.org/officeDocument/2006/relationships" id="262" r:id="R8e281005cc814962"/>
    <p:sldId xmlns:r="http://schemas.openxmlformats.org/officeDocument/2006/relationships" id="263" r:id="R0a605bcb82014ab4"/>
    <p:sldId xmlns:r="http://schemas.openxmlformats.org/officeDocument/2006/relationships" id="264" r:id="R9d4087efcdd543a7"/>
    <p:sldId xmlns:r="http://schemas.openxmlformats.org/officeDocument/2006/relationships" id="265" r:id="R6697cb2fdd0a4c0d"/>
    <p:sldId xmlns:r="http://schemas.openxmlformats.org/officeDocument/2006/relationships" id="266" r:id="R0b95e0f6f7be417e"/>
    <p:sldId xmlns:r="http://schemas.openxmlformats.org/officeDocument/2006/relationships" id="267" r:id="R1372a04d499842d2"/>
    <p:sldId xmlns:r="http://schemas.openxmlformats.org/officeDocument/2006/relationships" id="268" r:id="R1a4566f8c2394592"/>
    <p:sldId xmlns:r="http://schemas.openxmlformats.org/officeDocument/2006/relationships" id="269" r:id="R250da3a22cdf4a34"/>
    <p:sldId xmlns:r="http://schemas.openxmlformats.org/officeDocument/2006/relationships" id="270" r:id="Rccd410f09b174d0a"/>
    <p:sldId xmlns:r="http://schemas.openxmlformats.org/officeDocument/2006/relationships" id="271" r:id="R8a6545cb80e04542"/>
    <p:sldId xmlns:r="http://schemas.openxmlformats.org/officeDocument/2006/relationships" id="272" r:id="R893923996ee64134"/>
    <p:sldId xmlns:r="http://schemas.openxmlformats.org/officeDocument/2006/relationships" id="273" r:id="R7efb533c4790462a"/>
    <p:sldId xmlns:r="http://schemas.openxmlformats.org/officeDocument/2006/relationships" id="274" r:id="R12aff1f240ba460d"/>
    <p:sldId xmlns:r="http://schemas.openxmlformats.org/officeDocument/2006/relationships" id="275" r:id="R4c207af987df4fb5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ac1bbc1ebea4646" /><Relationship Type="http://schemas.openxmlformats.org/officeDocument/2006/relationships/slideMaster" Target="/ppt/slideMasters/slideMaster1.xml" Id="R72999d1e7938424d" /><Relationship Type="http://schemas.openxmlformats.org/officeDocument/2006/relationships/notesMaster" Target="/ppt/notesMasters/notesMaster1.xml" Id="R1f824ae12ef64dad" /><Relationship Type="http://schemas.openxmlformats.org/officeDocument/2006/relationships/presProps" Target="/ppt/presProps.xml" Id="Rb6b3753ecca34351" /><Relationship Type="http://schemas.openxmlformats.org/officeDocument/2006/relationships/tableStyles" Target="/ppt/tableStyles.xml" Id="R1cadd3a9a14f4d19" /><Relationship Type="http://schemas.openxmlformats.org/officeDocument/2006/relationships/slide" Target="/ppt/slides/slide1.xml" Id="Rf83cd4ca2acf4a6a" /><Relationship Type="http://schemas.openxmlformats.org/officeDocument/2006/relationships/slide" Target="/ppt/slides/slide2.xml" Id="R33428e7dc74e4159" /><Relationship Type="http://schemas.openxmlformats.org/officeDocument/2006/relationships/slide" Target="/ppt/slides/slide3.xml" Id="R15160adbd34544f5" /><Relationship Type="http://schemas.openxmlformats.org/officeDocument/2006/relationships/slide" Target="/ppt/slides/slide4.xml" Id="R323d114d2bff410f" /><Relationship Type="http://schemas.openxmlformats.org/officeDocument/2006/relationships/slide" Target="/ppt/slides/slide5.xml" Id="R39ea628cceb9444a" /><Relationship Type="http://schemas.openxmlformats.org/officeDocument/2006/relationships/slide" Target="/ppt/slides/slide6.xml" Id="Rdd85f9f212b44233" /><Relationship Type="http://schemas.openxmlformats.org/officeDocument/2006/relationships/slide" Target="/ppt/slides/slide7.xml" Id="R8e281005cc814962" /><Relationship Type="http://schemas.openxmlformats.org/officeDocument/2006/relationships/slide" Target="/ppt/slides/slide8.xml" Id="R0a605bcb82014ab4" /><Relationship Type="http://schemas.openxmlformats.org/officeDocument/2006/relationships/slide" Target="/ppt/slides/slide9.xml" Id="R9d4087efcdd543a7" /><Relationship Type="http://schemas.openxmlformats.org/officeDocument/2006/relationships/slide" Target="/ppt/slides/slide10.xml" Id="R6697cb2fdd0a4c0d" /><Relationship Type="http://schemas.openxmlformats.org/officeDocument/2006/relationships/slide" Target="/ppt/slides/slide11.xml" Id="R0b95e0f6f7be417e" /><Relationship Type="http://schemas.openxmlformats.org/officeDocument/2006/relationships/slide" Target="/ppt/slides/slide12.xml" Id="R1372a04d499842d2" /><Relationship Type="http://schemas.openxmlformats.org/officeDocument/2006/relationships/slide" Target="/ppt/slides/slide13.xml" Id="R1a4566f8c2394592" /><Relationship Type="http://schemas.openxmlformats.org/officeDocument/2006/relationships/slide" Target="/ppt/slides/slide14.xml" Id="R250da3a22cdf4a34" /><Relationship Type="http://schemas.openxmlformats.org/officeDocument/2006/relationships/slide" Target="/ppt/slides/slide15.xml" Id="Rccd410f09b174d0a" /><Relationship Type="http://schemas.openxmlformats.org/officeDocument/2006/relationships/slide" Target="/ppt/slides/slide16.xml" Id="R8a6545cb80e04542" /><Relationship Type="http://schemas.openxmlformats.org/officeDocument/2006/relationships/slide" Target="/ppt/slides/slide17.xml" Id="R893923996ee64134" /><Relationship Type="http://schemas.openxmlformats.org/officeDocument/2006/relationships/slide" Target="/ppt/slides/slide18.xml" Id="R7efb533c4790462a" /><Relationship Type="http://schemas.openxmlformats.org/officeDocument/2006/relationships/slide" Target="/ppt/slides/slide19.xml" Id="R12aff1f240ba460d" /><Relationship Type="http://schemas.openxmlformats.org/officeDocument/2006/relationships/slide" Target="/ppt/slides/slide20.xml" Id="R4c207af987df4fb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c8392678ee24d6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a898aeebbd448e7" /><Relationship Type="http://schemas.openxmlformats.org/officeDocument/2006/relationships/notesMaster" Target="/ppt/notesMasters/notesMaster1.xml" Id="R7e9bd6f26b5b458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0ca98f396be4ea7" /><Relationship Type="http://schemas.openxmlformats.org/officeDocument/2006/relationships/notesMaster" Target="/ppt/notesMasters/notesMaster1.xml" Id="R5ad298c488484bf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36150b8f7dd4ab6" /><Relationship Type="http://schemas.openxmlformats.org/officeDocument/2006/relationships/notesMaster" Target="/ppt/notesMasters/notesMaster1.xml" Id="Rc891bb4dce85484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7956f1270c447e5" /><Relationship Type="http://schemas.openxmlformats.org/officeDocument/2006/relationships/notesMaster" Target="/ppt/notesMasters/notesMaster1.xml" Id="R06a225efb6b3451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85a2b0667734760" /><Relationship Type="http://schemas.openxmlformats.org/officeDocument/2006/relationships/notesMaster" Target="/ppt/notesMasters/notesMaster1.xml" Id="R2c21105e2ddb4aa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69c7b6af16546f6" /><Relationship Type="http://schemas.openxmlformats.org/officeDocument/2006/relationships/notesMaster" Target="/ppt/notesMasters/notesMaster1.xml" Id="R27965538f7094be4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caa7b3cfc924e1c" /><Relationship Type="http://schemas.openxmlformats.org/officeDocument/2006/relationships/notesMaster" Target="/ppt/notesMasters/notesMaster1.xml" Id="R68357d2a00054ac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1be07bf01204757" /><Relationship Type="http://schemas.openxmlformats.org/officeDocument/2006/relationships/notesMaster" Target="/ppt/notesMasters/notesMaster1.xml" Id="Re6cac5764cd34929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efc521cabce4d53" /><Relationship Type="http://schemas.openxmlformats.org/officeDocument/2006/relationships/notesMaster" Target="/ppt/notesMasters/notesMaster1.xml" Id="R7c4cda3dd0ed45e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ecb362c2aacd43fc" /><Relationship Type="http://schemas.openxmlformats.org/officeDocument/2006/relationships/notesMaster" Target="/ppt/notesMasters/notesMaster1.xml" Id="Rb842ee2e0a57453e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029b80103d243d0" /><Relationship Type="http://schemas.openxmlformats.org/officeDocument/2006/relationships/notesMaster" Target="/ppt/notesMasters/notesMaster1.xml" Id="R861e6239cf684c6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3aa65cdeb7742cd" /><Relationship Type="http://schemas.openxmlformats.org/officeDocument/2006/relationships/notesMaster" Target="/ppt/notesMasters/notesMaster1.xml" Id="Rbf1ff56003c749f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fb92a0d2e49c4102" /><Relationship Type="http://schemas.openxmlformats.org/officeDocument/2006/relationships/notesMaster" Target="/ppt/notesMasters/notesMaster1.xml" Id="R0e7da23ed7984c2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0692bd9fdca4e80" /><Relationship Type="http://schemas.openxmlformats.org/officeDocument/2006/relationships/notesMaster" Target="/ppt/notesMasters/notesMaster1.xml" Id="R30a8341b6ded443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bca8bc6d8144b5a" /><Relationship Type="http://schemas.openxmlformats.org/officeDocument/2006/relationships/notesMaster" Target="/ppt/notesMasters/notesMaster1.xml" Id="R34ecc4cc98df428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81f14144aea44ae" /><Relationship Type="http://schemas.openxmlformats.org/officeDocument/2006/relationships/notesMaster" Target="/ppt/notesMasters/notesMaster1.xml" Id="R74d6427192cc41a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6d777502ca1419d" /><Relationship Type="http://schemas.openxmlformats.org/officeDocument/2006/relationships/notesMaster" Target="/ppt/notesMasters/notesMaster1.xml" Id="R9de0680103734ef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078bd65e4a247d2" /><Relationship Type="http://schemas.openxmlformats.org/officeDocument/2006/relationships/notesMaster" Target="/ppt/notesMasters/notesMaster1.xml" Id="R2e84544fc7c34e5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bee5b46f888458e" /><Relationship Type="http://schemas.openxmlformats.org/officeDocument/2006/relationships/notesMaster" Target="/ppt/notesMasters/notesMaster1.xml" Id="Rcc6f710e888c4b0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ade65581c1742f7" /><Relationship Type="http://schemas.openxmlformats.org/officeDocument/2006/relationships/notesMaster" Target="/ppt/notesMasters/notesMaster1.xml" Id="R53d7e9769f144a8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e61e7b7214aa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bd719c105144d0e" /><Relationship Type="http://schemas.openxmlformats.org/officeDocument/2006/relationships/slideLayout" Target="/ppt/slideLayouts/slideLayout1.xml" Id="R9db17f8f55e5490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b17f8f55e5490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214c7ece242ba" /><Relationship Type="http://schemas.openxmlformats.org/officeDocument/2006/relationships/image" Target="/ppt/media/image.png" Id="Rd86d1a09795542ab" /><Relationship Type="http://schemas.openxmlformats.org/officeDocument/2006/relationships/image" Target="/ppt/media/image2.png" Id="R3a85fbd7ec504d21" /><Relationship Type="http://schemas.openxmlformats.org/officeDocument/2006/relationships/notesSlide" Target="/ppt/notesSlides/notesSlide1.xml" Id="R8856bd835842434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d2d671d5f4110" /><Relationship Type="http://schemas.openxmlformats.org/officeDocument/2006/relationships/image" Target="/ppt/media/image19.png" Id="Rf21fed1108604b71" /><Relationship Type="http://schemas.openxmlformats.org/officeDocument/2006/relationships/image" Target="/ppt/media/image20.png" Id="R2e1575ab99a343c4" /><Relationship Type="http://schemas.openxmlformats.org/officeDocument/2006/relationships/notesSlide" Target="/ppt/notesSlides/notesSlide10.xml" Id="R5f42d3172f334ed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b94639e434ccd" /><Relationship Type="http://schemas.openxmlformats.org/officeDocument/2006/relationships/image" Target="/ppt/media/image21.png" Id="R509ee7b14c994970" /><Relationship Type="http://schemas.openxmlformats.org/officeDocument/2006/relationships/image" Target="/ppt/media/image22.png" Id="R90ff9a4647354847" /><Relationship Type="http://schemas.openxmlformats.org/officeDocument/2006/relationships/notesSlide" Target="/ppt/notesSlides/notesSlide11.xml" Id="Rb85e6032ded4423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a26867b874447" /><Relationship Type="http://schemas.openxmlformats.org/officeDocument/2006/relationships/image" Target="/ppt/media/image23.png" Id="Rf0eeb53eb73e4438" /><Relationship Type="http://schemas.openxmlformats.org/officeDocument/2006/relationships/image" Target="/ppt/media/image24.png" Id="R80182d469eb0488e" /><Relationship Type="http://schemas.openxmlformats.org/officeDocument/2006/relationships/notesSlide" Target="/ppt/notesSlides/notesSlide12.xml" Id="Rb64ae625a98949b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eabc647184d6b" /><Relationship Type="http://schemas.openxmlformats.org/officeDocument/2006/relationships/image" Target="/ppt/media/image25.png" Id="R128c83e4de3b466c" /><Relationship Type="http://schemas.openxmlformats.org/officeDocument/2006/relationships/image" Target="/ppt/media/image26.png" Id="Rdd2df36032c14d71" /><Relationship Type="http://schemas.openxmlformats.org/officeDocument/2006/relationships/notesSlide" Target="/ppt/notesSlides/notesSlide13.xml" Id="R5b5a6720227e4c0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2f235dcd64cf9" /><Relationship Type="http://schemas.openxmlformats.org/officeDocument/2006/relationships/image" Target="/ppt/media/image27.png" Id="R8b2dd4fa5c2049c0" /><Relationship Type="http://schemas.openxmlformats.org/officeDocument/2006/relationships/image" Target="/ppt/media/image28.png" Id="Rab491f530b3840c0" /><Relationship Type="http://schemas.openxmlformats.org/officeDocument/2006/relationships/notesSlide" Target="/ppt/notesSlides/notesSlide14.xml" Id="Re4b10c2d219f4e5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6e079882f4863" /><Relationship Type="http://schemas.openxmlformats.org/officeDocument/2006/relationships/image" Target="/ppt/media/image29.png" Id="Rfec7501089744b9a" /><Relationship Type="http://schemas.openxmlformats.org/officeDocument/2006/relationships/image" Target="/ppt/media/image30.png" Id="R5ee107ad2ff74acc" /><Relationship Type="http://schemas.openxmlformats.org/officeDocument/2006/relationships/notesSlide" Target="/ppt/notesSlides/notesSlide15.xml" Id="R65678e80068a478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def414adf454b" /><Relationship Type="http://schemas.openxmlformats.org/officeDocument/2006/relationships/image" Target="/ppt/media/image31.png" Id="Rea88ce2304b641a4" /><Relationship Type="http://schemas.openxmlformats.org/officeDocument/2006/relationships/image" Target="/ppt/media/image32.png" Id="R25183863d24c46e6" /><Relationship Type="http://schemas.openxmlformats.org/officeDocument/2006/relationships/notesSlide" Target="/ppt/notesSlides/notesSlide16.xml" Id="Rcdbad6e3dc1f4b5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28509b2404678" /><Relationship Type="http://schemas.openxmlformats.org/officeDocument/2006/relationships/image" Target="/ppt/media/image33.png" Id="Raec59eaf910a41be" /><Relationship Type="http://schemas.openxmlformats.org/officeDocument/2006/relationships/image" Target="/ppt/media/image34.png" Id="R23c89de639c9448e" /><Relationship Type="http://schemas.openxmlformats.org/officeDocument/2006/relationships/notesSlide" Target="/ppt/notesSlides/notesSlide17.xml" Id="R8e4e1166bc794096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6852b63264f85" /><Relationship Type="http://schemas.openxmlformats.org/officeDocument/2006/relationships/image" Target="/ppt/media/image35.png" Id="Rf9dee9995d4a46ab" /><Relationship Type="http://schemas.openxmlformats.org/officeDocument/2006/relationships/image" Target="/ppt/media/image36.png" Id="R9e76b6dd74154800" /><Relationship Type="http://schemas.openxmlformats.org/officeDocument/2006/relationships/notesSlide" Target="/ppt/notesSlides/notesSlide18.xml" Id="R5d6ef50f50f24479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ac38d941f48dd" /><Relationship Type="http://schemas.openxmlformats.org/officeDocument/2006/relationships/image" Target="/ppt/media/image37.png" Id="Rc88a3bee7c824672" /><Relationship Type="http://schemas.openxmlformats.org/officeDocument/2006/relationships/image" Target="/ppt/media/image38.png" Id="Reef102433d7e4570" /><Relationship Type="http://schemas.openxmlformats.org/officeDocument/2006/relationships/notesSlide" Target="/ppt/notesSlides/notesSlide19.xml" Id="R0462c62ae1dc44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49fc4b5bc48c1" /><Relationship Type="http://schemas.openxmlformats.org/officeDocument/2006/relationships/image" Target="/ppt/media/image3.png" Id="Rcda27043320445f6" /><Relationship Type="http://schemas.openxmlformats.org/officeDocument/2006/relationships/image" Target="/ppt/media/image4.png" Id="R6a20ae6c109c4160" /><Relationship Type="http://schemas.openxmlformats.org/officeDocument/2006/relationships/notesSlide" Target="/ppt/notesSlides/notesSlide2.xml" Id="Ra3f01ed955de4ea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a9082a53d4d42" /><Relationship Type="http://schemas.openxmlformats.org/officeDocument/2006/relationships/image" Target="/ppt/media/image39.png" Id="Rce6d959af7924099" /><Relationship Type="http://schemas.openxmlformats.org/officeDocument/2006/relationships/image" Target="/ppt/media/image40.png" Id="Rea7748d128584e98" /><Relationship Type="http://schemas.openxmlformats.org/officeDocument/2006/relationships/notesSlide" Target="/ppt/notesSlides/notesSlide20.xml" Id="R0e0da85144cb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1198c32004f29" /><Relationship Type="http://schemas.openxmlformats.org/officeDocument/2006/relationships/image" Target="/ppt/media/image5.png" Id="Reb525c86aed74586" /><Relationship Type="http://schemas.openxmlformats.org/officeDocument/2006/relationships/image" Target="/ppt/media/image6.png" Id="R22b49e83b209480c" /><Relationship Type="http://schemas.openxmlformats.org/officeDocument/2006/relationships/notesSlide" Target="/ppt/notesSlides/notesSlide3.xml" Id="Rf50c4f6377a947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04e5113954b09" /><Relationship Type="http://schemas.openxmlformats.org/officeDocument/2006/relationships/image" Target="/ppt/media/image7.png" Id="R29bbbf4aff3e42a8" /><Relationship Type="http://schemas.openxmlformats.org/officeDocument/2006/relationships/image" Target="/ppt/media/image8.png" Id="Rae934d53f3fa4ca2" /><Relationship Type="http://schemas.openxmlformats.org/officeDocument/2006/relationships/notesSlide" Target="/ppt/notesSlides/notesSlide4.xml" Id="Reaa9e363fb8d40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8e08033f7405a" /><Relationship Type="http://schemas.openxmlformats.org/officeDocument/2006/relationships/image" Target="/ppt/media/image9.png" Id="Ra489f5ddd08f4242" /><Relationship Type="http://schemas.openxmlformats.org/officeDocument/2006/relationships/image" Target="/ppt/media/image10.png" Id="R2341dc9fb3ed4481" /><Relationship Type="http://schemas.openxmlformats.org/officeDocument/2006/relationships/notesSlide" Target="/ppt/notesSlides/notesSlide5.xml" Id="R1a455fbdea3c40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fbc3d93a54b69" /><Relationship Type="http://schemas.openxmlformats.org/officeDocument/2006/relationships/image" Target="/ppt/media/image11.png" Id="R7ef58d58a8f146f9" /><Relationship Type="http://schemas.openxmlformats.org/officeDocument/2006/relationships/image" Target="/ppt/media/image12.png" Id="Re09e1e125d234b40" /><Relationship Type="http://schemas.openxmlformats.org/officeDocument/2006/relationships/notesSlide" Target="/ppt/notesSlides/notesSlide6.xml" Id="R0d999c7cf9a04b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971dfefd54cd4" /><Relationship Type="http://schemas.openxmlformats.org/officeDocument/2006/relationships/image" Target="/ppt/media/image13.png" Id="R158dc649a64b4e73" /><Relationship Type="http://schemas.openxmlformats.org/officeDocument/2006/relationships/image" Target="/ppt/media/image14.png" Id="R640d163b703c4225" /><Relationship Type="http://schemas.openxmlformats.org/officeDocument/2006/relationships/notesSlide" Target="/ppt/notesSlides/notesSlide7.xml" Id="R6ae63daf9c7b48f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76fa394f544f5" /><Relationship Type="http://schemas.openxmlformats.org/officeDocument/2006/relationships/image" Target="/ppt/media/image15.png" Id="R2141382a97114f1d" /><Relationship Type="http://schemas.openxmlformats.org/officeDocument/2006/relationships/image" Target="/ppt/media/image16.png" Id="Rd08164d68dda41dc" /><Relationship Type="http://schemas.openxmlformats.org/officeDocument/2006/relationships/notesSlide" Target="/ppt/notesSlides/notesSlide8.xml" Id="R0955beb1d302427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34b3d2f474fa2" /><Relationship Type="http://schemas.openxmlformats.org/officeDocument/2006/relationships/image" Target="/ppt/media/image17.png" Id="R98714a720a944ed5" /><Relationship Type="http://schemas.openxmlformats.org/officeDocument/2006/relationships/image" Target="/ppt/media/image18.png" Id="Rbb95b6741dcd4341" /><Relationship Type="http://schemas.openxmlformats.org/officeDocument/2006/relationships/notesSlide" Target="/ppt/notesSlides/notesSlide9.xml" Id="Rf1f1f2df59af493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6d1a09795542ab"/>
          <a:srcRect xmlns:a="http://schemas.openxmlformats.org/drawingml/2006/main" l="28113" t="0" r="281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2031BB3E-F4F5-4875-ACE8-43D432F85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50670F42-E71B-4D58-B158-5904B80C1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45117CE7-B163-41E8-8D18-6F62851D1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09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6691516D-F3BF-42D3-A297-EEB1BC5CE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La autorización administrativa no reemplaza el control operacional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0A59C1CD-F572-402D-8307-35CB6F256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Voladuras, explosivos y sustancias químicas peligrosas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EAA2665A-C07C-4B78-B7A2-4288FE037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85fbd7ec504d2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ABCB2C3-B222-4205-AA05-5B870C1D5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2907755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0AC2F53-F539-46DA-A1EE-00CF4F979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52CBD33-8EE1-43FD-A6F4-1C7FFD651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DE7D9654-75D9-4183-9781-3330BFC1D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2DD0F8B-EC55-407C-B741-3FCAB01B8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Tiros fallados y prohibición de reingreso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B2E34D0-5A63-4942-B852-61CF593A1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04ADE88-E2F4-472B-8B43-1D44C3C3C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82F7BC2-4ED1-4A93-979B-ACB042A1F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tiros fallados y prohibición de reingreso.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F5A4FA1-2981-4F48-A9CF-12CFE7275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46F37B0-8F5B-4DBF-A300-DAA04401D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142FDABE-3562-4B4D-AA4C-BBE316CEE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71A882A-C54F-48C3-A25E-E61C1D22F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E1CBC93-49BB-49E4-BC53-CE634BF64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998E7E4-7042-4AEC-A34D-BBDDF7D01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1fed1108604b71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9A8A848-34CA-484C-9010-497A2B8BB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90EC0C20-488D-4B81-B2FD-51D42B543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4750C90-9D2D-4EFB-895B-FC2273D57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B263239-728C-4D6C-8D97-3A48838FF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4AA3AAD-ABEE-4E40-B103-5C31016C4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F7095C4-A234-4375-93D7-1EA7B57BB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30299 y D.S. N.° 010-2017-IN; Ley N.° 29783; D.S. N.° 005-2012-TR;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9D9A683-4F65-4F26-984D-02081A1ED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Voladuras, explosivos y sustancias químicas peligrosas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1575ab99a343c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4328F05-F39F-4208-A3A4-E80FD72F9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9105804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CA4B7CF-D277-42FB-B19D-BE9F678B2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563A7B5-BDE2-41B1-AABF-6016B4AE2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03DB2EC-F3FE-4A03-80A8-E2EF71767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84E6104-5308-46AD-8B6F-3EFE762EC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Gases posteriores y ventilación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0B13536C-FABE-492C-806B-DD6409323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4A1E941-9E48-4DA6-8C58-7355A0698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96325FA-1791-4FFC-A595-928BCED79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gases posteriores y ventilación.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1AF3778-E3E3-4EF4-8DD2-E53C32B65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23198A2-8FF1-490A-B417-9FF2143FD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6EFCE5F-BE44-41C7-9EF4-1BD17C25B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9EE9C5C-D3FB-4043-B67D-5F0140D25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689DD1D-D7F0-4D25-86B9-1031D10B3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871EAA3-8D04-4931-A254-A6315C8BC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9ee7b14c994970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518CBC2-6821-41B5-B8A7-580E1DDE4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E593573-21BC-4DF3-A3BE-B5386D9C6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29D906B-869F-4FE8-B18D-CC54B699C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721FB152-7B8A-4D0A-8F8B-671F8EC5B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E8D00EB-1C76-427E-9CDC-98C191A53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6CD5977-BFBF-4DE9-8AC8-7D7C952A9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30299 y D.S. N.° 010-2017-IN; Ley N.° 29783; D.S. N.° 005-2012-TR;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BA8045F-B8B9-4C87-B08F-ECAFB3F63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Voladuras, explosivos y sustancias químicas peligrosas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ff9a464735484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6FE6565-14F5-4FA6-8813-D698392FF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47901592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0C27915-ED9E-478D-A368-174FF95D4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DE6C39F-2016-4833-84CC-5DC3B2A67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E7685D6E-9894-4F2E-A8A6-CA9EDA81A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436E0F5-AE22-4CCA-B4E2-09A145743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Custodia, consumo y devolución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6F71BE4A-E5A9-4C44-9931-B298DCAD2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909A635-8100-4C10-BA6F-81F8116E8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9C91939-6512-446F-97FF-BE071D4C6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custodia, consumo y devolución.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9D07EC6-4DFE-4CA9-8CF6-16C3E0050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8B207C7-70BB-46E1-8DDC-680AC7CC2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C57A8F7B-58DA-4C83-A78A-45347FD43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5C19C8F-FBF7-47DD-B79B-19A5FFFE8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807766A-9A18-4587-9D8A-8D3F191DD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B582F19B-A1CA-4454-8CFD-B68705B0E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eeb53eb73e4438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0C478658-9924-46ED-8AAD-97BD21ABC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8329FA0-F86B-4E8D-A33E-035782124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86FD477-A4F8-497A-846D-2B0DF4104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36A080C-3686-492F-A331-D2221E9A4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C5D3FA9-05EB-446E-B446-4DD38907E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62925B7-0F86-4A92-9824-F4061FF87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30299 y D.S. N.° 010-2017-IN; Ley N.° 29783; D.S. N.° 005-2012-TR;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3683DE9-F50D-4E68-BB74-4AE5DD194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Voladuras, explosivos y sustancias químicas peligrosas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182d469eb0488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B914FBE-E3F3-4A4E-9434-5C94214DC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1387464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7846AA3-75B5-4C59-BA7C-228E93A30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1B17FC4-6469-407A-A910-F3328F218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230B917-9D83-41A7-907C-A7C487C8F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6B6B162-EA3A-468F-A40F-47E3D2E96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SDS y evaluación de químicos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A63F1F4-648D-4BD2-8A9F-83F365B9D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5563C49-4107-467A-976F-20A80DCB8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25A9DF2-D6B9-475D-9DA8-AC8BB675F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sds y evaluación de químicos.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1F06C63-1B57-4430-835E-94C995004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B2B87FF-B724-4C40-BB42-2A47BA710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7069FED-B7EF-4D16-8283-5F850AEA8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F744CD70-ED24-435A-B050-609B12F05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E84F12F-D485-4802-BAA0-008E10705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7AAE8D2-06D7-4E77-8BBA-53E672958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8c83e4de3b466c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4F897FA1-2283-4EA9-8158-9BF50DA3B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B3A22B2-C823-4724-9588-51C5DCFD3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5ED2003-A451-4688-BE35-7A24C8202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F2F38BE-1BA5-4AEA-9074-7E7E344DD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BA26CAB-B1D2-4DC1-8040-D027A2551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BAC831B-2FDA-402D-90D8-3B4786E86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30299 y D.S. N.° 010-2017-IN; Ley N.° 29783; D.S. N.° 005-2012-TR;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B5D7D45-7E93-4197-A589-6C5C831E3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Voladuras, explosivos y sustancias químicas peligrosas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2df36032c14d7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1E779B8-0D66-4F06-ACDD-3909462C0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84703438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459CC81-226D-4C9A-A328-2F08920DF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BDDEA46-8804-41A8-86B8-EB35A4B43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D799FC4-A2DB-41F8-BED8-83903DB06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26BECFA-5649-4259-94AA-24CFEC09A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Cianuro: incompatibilidades y HCN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6DB0C8F-3165-4032-88D2-489744983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89D6C6E-8340-4B71-A35F-EBC2AF6EC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C9017A4-417E-44E2-8370-49C4553A1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cianuro: incompatibilidades y hcn.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F41D3EE-2770-40D7-B9C8-B83D07E43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7A56387-52CC-4642-B00F-6A7E76308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0E2D630-98DB-4B9F-B0F4-786666F42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C962A92-4954-4BE0-81C9-E8DE35DB3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E34D534-5A1A-4769-9B46-411B6A6ED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AFD1C98-4D6E-45C3-AE96-70F17A7AB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2dd4fa5c2049c0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4E660A7-65F7-4896-9986-D445EE4D2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7B681BB-393C-4995-BAB0-AEFDCC0A3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4F60D19-EE68-41F4-85C5-49C7512A4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699E636-453A-4CEE-A25A-6897409EF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9BC0838-EE77-49A9-B4F2-A8D417E82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401E523-2D53-4B24-BB82-B0E05AF68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30299 y D.S. N.° 010-2017-IN; Ley N.° 29783; D.S. N.° 005-2012-TR;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C745085-8830-4D46-A151-5A17CEBCA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Voladuras, explosivos y sustancias químicas peligrosas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491f530b3840c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D54447C-396F-411C-A3D1-57007D2D4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10277533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3D92722-8B9A-458B-B435-2F1073AB1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5126DD7-958B-4920-A4F0-C629F8556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F8B710EA-DD4A-4D80-A4FF-AAC3ED612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A89550C-E2AA-4623-94A9-A93F07A32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Ácido sulfúrico: transferencia y reacción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66DCFD4A-6B04-48BC-938E-2EAAA0892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65ED7CE-947E-4F3A-AB21-CF7999046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732DE18-C847-49F2-9F4D-7C06D6C19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ácido sulfúrico: transferencia y reacción.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146B3E7-BCF1-41E7-8AE4-CFD076D43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5FE4B00-14B6-4351-AD3F-41C93FBC8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533A830-229D-4AFF-8525-707015EA7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A0DCABA-DA58-47A4-8009-69C9289A4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70D1E72-FCD0-4B02-BF07-025032146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6618164-3FC9-4A6C-9783-81A09EA4A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c7501089744b9a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C342654-8059-46A2-9068-0C008206D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2A0C48F-6818-48D4-8FA5-C350952BF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28B464A-37F3-4DD9-BCC3-080218A15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5F6DC9D-F3D7-4E56-962D-9DEB7B352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6019060-7436-4958-B50A-222C1CFAB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4BA6CB2-7259-49A5-B34E-4D4F469F4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30299 y D.S. N.° 010-2017-IN; Ley N.° 29783; D.S. N.° 005-2012-TR;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57BF38F-F53D-42C1-AB54-0BD4DE2B1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Voladuras, explosivos y sustancias químicas peligrosas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e107ad2ff74ac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F59E532-AEBC-47AD-B41C-883495EDD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89004276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BCC8FDD-7480-4B65-B54B-7868468BC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8EA6316-1047-47B2-B5E1-745D662E1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F8431E71-5528-4A2B-8499-7DAE48F26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FD1D49D-2BD7-4276-AA93-DBC5B008D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Contención, ducha y lavaojos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BD012889-1EDC-4DB7-B19A-28748EBEA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8E0D504-28C1-4615-9B29-6E9AEAFE2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837DB4C-2906-4369-80FF-9A0F287D4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contención, ducha y lavaojos.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210F6E7-C8AF-47EC-914E-2374BE910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2326BAA-7889-4F3D-A944-151EA0F1D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4FC18CC-F0D1-4FB0-91ED-24F5C8FC2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FC57FCD3-A9BA-4A24-B380-536E7F85C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4AAEA78-B721-4880-98E8-5E256D98A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D41D812-4D0C-49D7-8533-F8930B4D0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88ce2304b641a4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186C7FA-F2FA-4204-8E2C-C11EAA371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101CEDB-C0D8-49F1-9469-F70612BD8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73A9AB00-2AA7-41C4-BE57-224A209A3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C74AE924-8919-49B4-9E1B-67C10FBC8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848B632-D3CF-4489-A657-A67C323B9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5AC33B7-C676-4F90-AC0B-95F8EF185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30299 y D.S. N.° 010-2017-IN; Ley N.° 29783; D.S. N.° 005-2012-TR;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6798631-74F4-4CE7-8E6C-96621D4A1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Voladuras, explosivos y sustancias químicas peligrosas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183863d24c46e6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2DE8A23-7F68-4A71-8653-2384675BE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23580709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7586A24-E878-4E13-86AD-74703B500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6907DD2-6D0E-4A49-8024-FD97F1B18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D4B0053F-B476-4272-AD1C-A28FA830E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29AD54B-E23D-46E3-BD15-7B9F61B71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EPP, monitoreo y respuesta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EDF70BA-CB30-4ACB-AFEE-DC1361F71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CAFDA2E1-BC60-438F-8A12-D5BE07878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E17C50B5-845E-4986-9F0E-5E59557B6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epp, monitoreo y respuesta.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A55E20D-36B7-4C49-8AFD-D696C5A45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E148442-E388-40BF-A9A6-604017A64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3868CF1-C7BD-42FB-AB38-2506DA4F9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5C0CFC8-CC26-4B9A-B1D6-02700BFFB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BD733E8-9CA8-4AFC-A1C6-A27DD1351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3296985-C8DC-41FB-8280-8110581A6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c59eaf910a41be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5962CFB4-F457-477C-9B16-9C1977B0B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83D1801-4E82-4844-8375-9799C9D79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960AD5F-8215-491C-9161-F3C4D3BAA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3B14D5E-A86C-40EF-AB00-DF467716E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F73BB955-2AE7-458F-8340-EBC5AC5C6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C7D8689-72AB-46D1-8AA9-C3697AEDC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30299 y D.S. N.° 010-2017-IN; Ley N.° 29783; D.S. N.° 005-2012-TR;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3E1899F-DD48-45A5-A27F-C83E218F5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Voladuras, explosivos y sustancias químicas peligrosas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c89de639c9448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1DA77E0-DD39-4D42-8B6C-C73F6C0D4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6046794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7A15CA1-06E1-42C8-B671-BA5DD3864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C768D69-3C10-4875-BB79-C3EF67ABA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07F9D0C-AA7D-4FBD-AD40-B6718F7CC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5B3AA68-12E0-4D19-9E93-6635BDAAD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Derrame y coordinación externa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F1FAB4E-78AC-4FDF-89C2-5F002601D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9801C09D-B3F7-4A61-8A24-80F7D2105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B3329A28-B691-41AA-BBAB-D879B9E5C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derrame y coordinación externa.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C8652D7-BA87-44A6-A2C3-86E22F3E8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4CA2F13-E5C6-4508-96A8-BC36B7922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0ED4CB4-2889-441A-A764-6053F54B8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4087713-9108-48A5-9AAA-849CDC2BB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6EC648E-0F17-4992-BB37-644A883EF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13F337A1-7F15-4F65-9F7D-9B7822758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dee9995d4a46ab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55DC9E9-32E6-447A-AC9F-08B08069C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DB6E483-5D40-4091-8B26-49BD038D4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EDA4AC6-386F-40F3-9689-8CB24EEFF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6F4C44B-CF10-4F8B-A71F-E98D8D14A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0936521-55FF-4990-946D-D4C5C1D4F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EACC670-F960-46C6-A5A0-3B8E6A46E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30299 y D.S. N.° 010-2017-IN; Ley N.° 29783; D.S. N.° 005-2012-TR;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EB91D60-BC08-44D7-8E1A-99B695B7A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Voladuras, explosivos y sustancias químicas peligrosas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76b6dd7415480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C584282-78BB-4F01-B84C-C697C773B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05204324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51109AC-19F4-4E22-8A6C-4408FCEBD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B9EEFAC-180E-49F2-9703-7A43D4701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BA1654B-96CE-4E25-8213-8D1AC4D43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8FB002E-7C15-43E5-86F4-0993AB492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Caso: voladura y planta química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A777BD2-C4FD-4A08-9221-A730960F4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EF7916D-0566-4786-98EB-53F1189B8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6747D22-8D52-408B-A41E-3812C00E5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caso: voladura y planta química.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92440DF-F86E-4D72-8169-B14E9D701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6104589-A6CB-4D08-9771-DB99EB96D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8ECA357-ED65-4A79-BBC7-EA6B13EB4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918E5FF-6090-4C7E-A68F-41CD9BE1B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FA8DAB5-F95B-43CF-B131-DC8F967E9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EC65FF3-2E15-4506-9DE8-7ABA3D9B3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88a3bee7c824672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DD37116-BD28-4136-969F-784F77B00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D332959-578F-48E9-BAC3-0E874AD64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4C8E6869-1EB3-4D35-A238-02A0C3119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B5E9E5D-984A-46F1-9AE3-C70A4B3D5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FE5093F-E721-4FB3-9CE0-99F4F450F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31B77CB-AAB4-46E3-8BC8-DDE93945E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30299 y D.S. N.° 010-2017-IN; Ley N.° 29783; D.S. N.° 005-2012-TR;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125D36A-ADC5-425F-A0EF-940FA2E70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Voladuras, explosivos y sustancias químicas peligrosas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f102433d7e457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4EB84AF-C33F-4707-9074-DD51147C1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7545809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ED3F488-B999-4480-8A15-BA5781A56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0E95EE7-EE04-4A95-AF75-A184D2B39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E55E9341-2063-4000-8935-718A3FEBB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83F33DE-D638-42A6-94E3-7251BB230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Marco SUCAMEC y responsabilidad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796C057-C3BB-4CDF-9F7E-B4E5570C5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2DC656D-BCCF-4F4D-8EBF-1E621EED9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EDCE246-357B-4A4D-8DA5-453EE4334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marco sucamec y responsabilidad.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B050485-7CC8-498E-AF34-B1C10C0CA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3CFBF66-8EF7-4871-AB6F-AA3CCE68C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1F712BAD-C747-47F5-AAD3-82EA9BE13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A731CD1-AF06-4EE7-8A75-987E70177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DBBE1255-9AE1-4602-9A8C-B9C21E1D3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CC92231-2237-4A8C-A281-DD6871F73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a27043320445f6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2FCA35D-83E5-478F-BD69-6484FA7B5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9FBB7ED7-672E-411C-8714-DBC4CF68C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B994FA1-393C-472E-B0F7-9CCA87603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430DE6B-893B-435C-A916-62334520B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8B7A3FA-E764-4C21-8CCB-4DBFD8C7D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225BE07-8C43-4C47-90B8-D91BC46AD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30299 y D.S. N.° 010-2017-IN; Ley N.° 29783; D.S. N.° 005-2012-TR;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020DD58-23AB-4E1F-BA5F-D37E7C490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Voladuras, explosivos y sustancias químicas peligrosas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20ae6c109c416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A8A5ED7-BA74-4077-B506-384D103AE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35200888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C2657CA-BBD9-4165-8BA7-E917924B0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1274C6D-048F-4D1B-AF37-D6D557ED6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E2512C2-6521-4D01-977B-93C252F32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B44E065-A964-465C-8C2C-B21F62AB9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Aplicación: control dual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B771954-5D7E-47B7-B274-E94D7E8BA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7A6346C-5BBD-4F6F-B49B-0BAB77A26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E913946-AC5D-452A-B4B5-5967EE165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aplicación: control dual.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ED149D3-0EA5-4F5D-9508-81D4820C2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CFC936B-2B7E-4D17-AFAE-25EBA7E09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ECF2213-D271-4783-82E1-3F1AE8DF5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6F5EB63-9FC0-405E-B042-A76DBB2A3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CC0B8F2-30DC-4DDF-8FED-576B81544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952D6CD-5D2A-47C5-8114-930587CFF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6d959af7924099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171A032-947E-4EF4-82AE-49C403EFE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8CE16F9-CAD5-41E3-8251-7B94BB722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8F8A793-3784-42C2-8267-EED7F9AD2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Completa el tablero con datos reales, valida los controles y guarda el cierre.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11F9C8C-82EC-45A0-8252-411B1D7CA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3249D027-0C36-4EA6-AED9-4FA167D3D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A718909-0C5E-461C-8D35-97033C2FD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30299 y D.S. N.° 010-2017-IN; Ley N.° 29783; D.S. N.° 005-2012-TR;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8A912BB-E0EB-492F-A71B-31012A324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Voladuras, explosivos y sustancias químicas peligrosas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7748d128584e9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5D22B7B-CD9F-403C-913E-1231D15C2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89650925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E3182A6-4B23-475C-BFA2-A2770B117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054B4C1-EAB8-490A-9C81-34B8F0B61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2B264BC-4C86-4EF2-9EC8-94F8C72FA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2E2C210-D8B2-4095-A32A-C1AB2BD98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Personal autorizado y trazabilidad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991BF08-8F43-4524-8962-903B8FE90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F27F4BF-BCC0-449C-A4B5-77F2D1396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FAB55BD-FB1A-47C8-AE95-13EF31DE1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personal autorizado y trazabilidad.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C490923-4205-4852-B4EE-6B69AE878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6152FBE-EB04-47A9-B3D9-597E2DA2D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D28C89B-38BA-4BF9-A687-75439AD6D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24BDC34-E922-4825-97F9-B69832B50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1C1E648-535D-4EDC-A9BA-234A3AB29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05ED55D-C58E-43FA-BDD7-4B356DBC7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525c86aed74586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7D9765D-AF11-4E23-922D-A141D438E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57F5D03-7AC9-414E-8893-79390733D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93099DF-D164-41A0-BC7C-C338636A6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8AF0510-0FF6-4D39-9B1B-097DB81AF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FAF61AF-12F9-4B61-9FEC-9FB261D6C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1FE55A3-C6C8-4FC7-B04C-494BBD1C5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30299 y D.S. N.° 010-2017-IN; Ley N.° 29783; D.S. N.° 005-2012-TR;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D4978B2-6A6C-4C51-97CD-456BC8EFC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Voladuras, explosivos y sustancias químicas peligrosas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b49e83b209480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4A8FA86-97CF-48B7-B4DE-F75C8062C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16056018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87FD786-E008-49FA-A131-11490E83A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33C8270-76D8-4F92-9E84-DF5DBB110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F26633FD-BECD-449B-BC01-9398B41A4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1AA203A-AB31-41E0-B0B3-41C577BBA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Recepción, transporte y almacenamiento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7C7BCA2-6728-4570-8F5B-1504A7279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801818F-B83D-448F-AA84-CF171D530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D3107C8A-67CF-48B3-86A1-3AFF0F645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recepción, transporte y almacenamiento.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7FC6CAC-5793-4706-9855-569CA1AAF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CEAFE41-D178-472F-BA35-1D6D2E434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C6E1AE6-516F-47F0-8654-C705CA7AA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DF68790-3219-4E4E-ADF1-BC1EA5BD7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0884E57-87F8-49DC-8672-97C0417E1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566EA98-FB32-40E5-8124-AC1F295AD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bbbf4aff3e42a8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92DFE703-B040-4A84-B873-403FEE880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719DF7C-B7A9-4DBF-9095-8E56C4666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CA5F9F8-8DE7-4625-9656-E6CF6CA0B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CE3D962A-9A85-4C67-A6EB-765F8C033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FC0F53D-FCDE-4A24-8C7A-03A3DF649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DD7518C-8B44-48D6-896A-2319A57BE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30299 y D.S. N.° 010-2017-IN; Ley N.° 29783; D.S. N.° 005-2012-TR;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E23CE76-1732-49C0-9BB1-469A46142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Voladuras, explosivos y sustancias químicas peligrosas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934d53f3fa4ca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D08C82A-E3B5-4E81-9B3F-E7DB1E068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320592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8EFCFD92-EB8B-4A90-8AC0-617BDD15A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0ED8BF0-B77B-4C9C-8034-CAA376619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759A878-1E2E-4920-97B8-EF0510373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A7687A0-F85F-4247-9635-B33780087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Compatibilidad y segregación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86072A4-3C8F-4872-8A3C-19148F16A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28B2049-DE0E-47F0-9211-383A8E81B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FABEBE1-5236-42DA-883A-55F87FC9F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compatibilidad y segregación.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5960B07-0CA9-4FB1-8240-2A346941E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EF28C53-11B4-4E80-BDD2-150A8C963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D5A9224-15F6-492A-AE2D-A751F26C6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57A7E14-3A8D-4861-8EED-415797D6B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CB1C9CA-4AC3-48D8-B3C8-5DFB41323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B6D0C55-FA92-4D3C-94FD-89E9E89D3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89f5ddd08f4242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4B55FAC2-4256-4692-BD27-20C42F828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9895DDB-1079-45BD-B737-8763D3801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4B42CAB5-9EE9-43E7-A244-4DCAF45AE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BF49CA0-1585-466A-9E84-AD5A6DED3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63A485F-C8E6-40C9-8C7B-0830D22EB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DCE2874-4EBE-4D8C-9D3C-D98FFA281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30299 y D.S. N.° 010-2017-IN; Ley N.° 29783; D.S. N.° 005-2012-TR;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BC832B1-B077-4578-B73C-0755D6EF7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Voladuras, explosivos y sustancias químicas peligrosas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41dc9fb3ed448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80D26724-18C4-403F-9DFB-72E6F232A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32283485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7D0543DE-A4CC-41D3-9D2C-1F83A1050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955EFAC-8FB8-4DBA-A3CB-6C450095B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C2683838-DD98-4406-BB29-810B502C2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87019BB-9F54-40E1-AD4B-A052ECA5E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Diseño y revisión del disparo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0AA5A362-ADAC-49FD-B12C-011FF5C5D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1622725-2032-4A17-BE97-5712A004D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569305B-BCCA-453E-8294-248DC6BA3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diseño y revisión del disparo.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6DA660E-75A9-4611-BDB4-2DB324E49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535F16B-8575-4520-A50B-5B458199B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37F014F-A713-49E8-AF4D-3CA7CFB80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6763E06-70BA-428F-AD09-23A581993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EFA2C03-F734-4D2D-9636-793D3AA26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DB6757F-2A29-4333-B3D2-D0B637763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f58d58a8f146f9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7D8BCEB-7EDF-446E-96F0-FB787F8AE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470E1B7-4ADC-469E-B727-5E1246739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7AEDE5F6-08AA-46FF-B80B-DBCFF06B2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12788D1-7872-4B55-BA89-9FA8478B3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24B0BCC-0325-4144-82EB-386E68752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F2F89A9-9888-43F5-99EC-5FDF95E5C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30299 y D.S. N.° 010-2017-IN; Ley N.° 29783; D.S. N.° 005-2012-TR;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7C7C099-6E7E-4B7F-9F2B-C370001C9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Voladuras, explosivos y sustancias químicas peligrosas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9e1e125d234b4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F0D4AF3-6596-4BD3-A5D2-A9566F7EA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35709594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A743A9AA-1FD0-4CBF-BEE5-CDF6AD992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12F4E5A-07A3-4F38-A925-D9F017A6D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15F7E79-714C-407E-8FE1-F6B4A52A2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76A645C-D00B-4F5B-98DF-CF9246372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Carguío, conexión y control de acceso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E2E6B77-DBB3-46CC-B146-FFEE6ABBD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06B08F9-ECA7-4E2F-BE28-815694167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32AA5E8-CDA1-46B6-AFBD-40A2046B1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carguío, conexión y control de acceso.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295097E8-533A-4CE9-8E8E-8A338CEDF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88196898-0A5D-47B8-B93C-8FC32887D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C530654-A855-4371-9203-CBFD74901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8C9ADE8-6B9E-4FEB-9173-6859EFE54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6E6CE09-D52E-48AD-8153-CD7FCAD3E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17E1AB5-6DB8-4770-B916-F93CB6DDA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8dc649a64b4e73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294A4D0-9B6D-4D67-A026-DBA74D667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B95635C-2FC7-4B3C-9E92-72CC8767A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4C187D1-8B99-47BE-804A-AA404D9B4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C14EED2-C475-4B76-83DF-5E9D0F2BE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A04C589-C3A4-473D-B68B-618F5DBC7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E6963E6-6023-419D-9B3E-2767BA32C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30299 y D.S. N.° 010-2017-IN; Ley N.° 29783; D.S. N.° 005-2012-TR;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FC80973-0F2D-42BA-A59D-DA5B64CD5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Voladuras, explosivos y sustancias químicas peligrosas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0d163b703c422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D7B5132-FD2E-4451-B1B0-615BCA948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6822818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7D01979B-DDFF-4763-A85A-4DD2DC5B8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C8A88FC-E486-41BF-AE54-E8FB462E6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315BA06-9CAA-4408-AF8A-6DBC503C6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1E65DC5-7695-4FFA-B78C-687E09906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Tormentas eléctricas y suspensión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AB8FA82-F3AA-4E4E-8C36-B14129666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2159144-0238-4983-AC34-143DA2605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C48E429-A8EB-4C62-B463-E3086FE4D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tormentas eléctricas y suspensión.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0F4588C-DB8A-4E67-A4F2-1EC7314ED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482EF99-1789-46F7-872D-C7EAFBFE0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D72C60B-9833-4673-800A-61DF8E5A4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7312F0F-958D-4DF9-8334-43F284697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6E89E89-384C-4C82-87DD-1B85E1350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30FE1EE-EFCD-494C-BAD3-8DD523F48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41382a97114f1d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21204F0-500A-4961-8F0D-A52400E21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FDEAE05-2249-4A49-AFAC-82C51D6BF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15AD956-F78D-4992-8638-6A6C380FA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6A21B77-59D8-4B3A-ABBE-9880EF522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575FB30-C5A9-48C5-B161-A27888DED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0CE4567-0AF7-4FFF-AB18-210E9AF83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30299 y D.S. N.° 010-2017-IN; Ley N.° 29783; D.S. N.° 005-2012-TR;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49B0A75-E325-4529-BA1F-26DCEC17A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Voladuras, explosivos y sustancias químicas peligrosas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8164d68dda41d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2F7E2B3-74CC-4EBB-A123-9D61D64D9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51412846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34F37DA-948B-44E5-982F-6D86ADDDB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C05E08C-626F-45F9-993C-F812B89C5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9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582A955-D435-45D0-983B-32C72426A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E4DC468-FC0A-4D00-B5B1-8C585E06F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Señales, evacuación y zona de influencia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14A0126-8356-49F9-AACE-D29A05AA2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C1D2DF8-67DE-40C7-8E42-8144C89C5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161AF4C-F3CF-4F19-B577-F8C769D87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señales, evacuación y zona de influencia.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EB858FD-F8E1-44CE-A193-40EA1F4E8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569F3E5-819A-4BD9-8BA5-354FCA3F2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4ED4C3A-267A-4438-9196-6AD13EE3D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5033B8D-B6F3-4A6D-A35D-64090E0B0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FF8F239-EBFE-4A47-888F-AC839E1FB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2A6BE26-F2C2-4C8F-A88E-4B111E559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714a720a944ed5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93841EED-ABFF-4038-AC99-A0433F9E0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C1D95F4-14DA-48D5-925D-92DAEB0CB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D6A1AA5E-34C7-4C27-A43C-FF2D02DB8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2C3FE66-3782-47FE-94A4-DB026A3F7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DA441AD-9C4E-4AB2-AFCF-63D6560A6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C96E91C-AC00-4FFC-9DC0-99AF3EAC5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30299 y D.S. N.° 010-2017-IN; Ley N.° 29783; D.S. N.° 005-2012-TR;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9FD319A-C45E-4C7C-A0C4-1D5772E56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Voladuras, explosivos y sustancias químicas peligrosas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95b6741dcd434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CD04D42-8E03-4361-AFEE-EA0B8AF26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94442688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2026-07-23T17:49:06.5660000Z</dcterms:created>
  <dcterms:modified xsi:type="dcterms:W3CDTF">2026-07-23T17:49:06.5660000Z</dcterms:modified>
</coreProperties>
</file>