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924ac9368240b2" /><Relationship Type="http://schemas.openxmlformats.org/officeDocument/2006/relationships/extended-properties" Target="/docProps/app.xml" Id="Rdfdb8cc3cbcd438e" /><Relationship Type="http://schemas.openxmlformats.org/officeDocument/2006/relationships/officeDocument" Target="/ppt/presentation.xml" Id="R0983f9857587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fa27af5624f1c"/>
  </p:sldMasterIdLst>
  <p:notesMasterIdLst>
    <p:notesMasterId xmlns:r="http://schemas.openxmlformats.org/officeDocument/2006/relationships" r:id="R95f2d635ec6d4131"/>
  </p:notesMasterIdLst>
  <p:sldIdLst>
    <p:sldId xmlns:r="http://schemas.openxmlformats.org/officeDocument/2006/relationships" id="256" r:id="Rb49678cd6e154613"/>
    <p:sldId xmlns:r="http://schemas.openxmlformats.org/officeDocument/2006/relationships" id="257" r:id="Rab751df21c704290"/>
    <p:sldId xmlns:r="http://schemas.openxmlformats.org/officeDocument/2006/relationships" id="258" r:id="R8dc711ffb974427a"/>
    <p:sldId xmlns:r="http://schemas.openxmlformats.org/officeDocument/2006/relationships" id="259" r:id="R9f9c47209d2a4b2a"/>
    <p:sldId xmlns:r="http://schemas.openxmlformats.org/officeDocument/2006/relationships" id="260" r:id="R179185d6c84d4ea4"/>
    <p:sldId xmlns:r="http://schemas.openxmlformats.org/officeDocument/2006/relationships" id="261" r:id="Rbd2bba793d154f36"/>
    <p:sldId xmlns:r="http://schemas.openxmlformats.org/officeDocument/2006/relationships" id="262" r:id="R440b464e8b5e4146"/>
    <p:sldId xmlns:r="http://schemas.openxmlformats.org/officeDocument/2006/relationships" id="263" r:id="Rf5f492e1db804960"/>
    <p:sldId xmlns:r="http://schemas.openxmlformats.org/officeDocument/2006/relationships" id="264" r:id="R67d3f2015b294113"/>
    <p:sldId xmlns:r="http://schemas.openxmlformats.org/officeDocument/2006/relationships" id="265" r:id="R44dbd1cb74f94d19"/>
    <p:sldId xmlns:r="http://schemas.openxmlformats.org/officeDocument/2006/relationships" id="266" r:id="Ra72d9216199948ff"/>
    <p:sldId xmlns:r="http://schemas.openxmlformats.org/officeDocument/2006/relationships" id="267" r:id="R87009cda58c34a49"/>
    <p:sldId xmlns:r="http://schemas.openxmlformats.org/officeDocument/2006/relationships" id="268" r:id="R0d5e17f5c9b94b0d"/>
    <p:sldId xmlns:r="http://schemas.openxmlformats.org/officeDocument/2006/relationships" id="269" r:id="R86047e965d33402c"/>
    <p:sldId xmlns:r="http://schemas.openxmlformats.org/officeDocument/2006/relationships" id="270" r:id="Rfb2d351b07d042db"/>
    <p:sldId xmlns:r="http://schemas.openxmlformats.org/officeDocument/2006/relationships" id="271" r:id="Re9790bb27a9649d2"/>
    <p:sldId xmlns:r="http://schemas.openxmlformats.org/officeDocument/2006/relationships" id="272" r:id="R11b6832028894038"/>
    <p:sldId xmlns:r="http://schemas.openxmlformats.org/officeDocument/2006/relationships" id="273" r:id="R2bec7f0f8ecb4bbb"/>
    <p:sldId xmlns:r="http://schemas.openxmlformats.org/officeDocument/2006/relationships" id="274" r:id="Rec66c3af673144ea"/>
    <p:sldId xmlns:r="http://schemas.openxmlformats.org/officeDocument/2006/relationships" id="275" r:id="R6759b70c2da34b9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2bc331815424eb8" /><Relationship Type="http://schemas.openxmlformats.org/officeDocument/2006/relationships/slideMaster" Target="/ppt/slideMasters/slideMaster1.xml" Id="Rc42fa27af5624f1c" /><Relationship Type="http://schemas.openxmlformats.org/officeDocument/2006/relationships/notesMaster" Target="/ppt/notesMasters/notesMaster1.xml" Id="R95f2d635ec6d4131" /><Relationship Type="http://schemas.openxmlformats.org/officeDocument/2006/relationships/presProps" Target="/ppt/presProps.xml" Id="Rb14f2fb01f604c69" /><Relationship Type="http://schemas.openxmlformats.org/officeDocument/2006/relationships/tableStyles" Target="/ppt/tableStyles.xml" Id="R07b3eb2b9ebc444d" /><Relationship Type="http://schemas.openxmlformats.org/officeDocument/2006/relationships/slide" Target="/ppt/slides/slide1.xml" Id="Rb49678cd6e154613" /><Relationship Type="http://schemas.openxmlformats.org/officeDocument/2006/relationships/slide" Target="/ppt/slides/slide2.xml" Id="Rab751df21c704290" /><Relationship Type="http://schemas.openxmlformats.org/officeDocument/2006/relationships/slide" Target="/ppt/slides/slide3.xml" Id="R8dc711ffb974427a" /><Relationship Type="http://schemas.openxmlformats.org/officeDocument/2006/relationships/slide" Target="/ppt/slides/slide4.xml" Id="R9f9c47209d2a4b2a" /><Relationship Type="http://schemas.openxmlformats.org/officeDocument/2006/relationships/slide" Target="/ppt/slides/slide5.xml" Id="R179185d6c84d4ea4" /><Relationship Type="http://schemas.openxmlformats.org/officeDocument/2006/relationships/slide" Target="/ppt/slides/slide6.xml" Id="Rbd2bba793d154f36" /><Relationship Type="http://schemas.openxmlformats.org/officeDocument/2006/relationships/slide" Target="/ppt/slides/slide7.xml" Id="R440b464e8b5e4146" /><Relationship Type="http://schemas.openxmlformats.org/officeDocument/2006/relationships/slide" Target="/ppt/slides/slide8.xml" Id="Rf5f492e1db804960" /><Relationship Type="http://schemas.openxmlformats.org/officeDocument/2006/relationships/slide" Target="/ppt/slides/slide9.xml" Id="R67d3f2015b294113" /><Relationship Type="http://schemas.openxmlformats.org/officeDocument/2006/relationships/slide" Target="/ppt/slides/slide10.xml" Id="R44dbd1cb74f94d19" /><Relationship Type="http://schemas.openxmlformats.org/officeDocument/2006/relationships/slide" Target="/ppt/slides/slide11.xml" Id="Ra72d9216199948ff" /><Relationship Type="http://schemas.openxmlformats.org/officeDocument/2006/relationships/slide" Target="/ppt/slides/slide12.xml" Id="R87009cda58c34a49" /><Relationship Type="http://schemas.openxmlformats.org/officeDocument/2006/relationships/slide" Target="/ppt/slides/slide13.xml" Id="R0d5e17f5c9b94b0d" /><Relationship Type="http://schemas.openxmlformats.org/officeDocument/2006/relationships/slide" Target="/ppt/slides/slide14.xml" Id="R86047e965d33402c" /><Relationship Type="http://schemas.openxmlformats.org/officeDocument/2006/relationships/slide" Target="/ppt/slides/slide15.xml" Id="Rfb2d351b07d042db" /><Relationship Type="http://schemas.openxmlformats.org/officeDocument/2006/relationships/slide" Target="/ppt/slides/slide16.xml" Id="Re9790bb27a9649d2" /><Relationship Type="http://schemas.openxmlformats.org/officeDocument/2006/relationships/slide" Target="/ppt/slides/slide17.xml" Id="R11b6832028894038" /><Relationship Type="http://schemas.openxmlformats.org/officeDocument/2006/relationships/slide" Target="/ppt/slides/slide18.xml" Id="R2bec7f0f8ecb4bbb" /><Relationship Type="http://schemas.openxmlformats.org/officeDocument/2006/relationships/slide" Target="/ppt/slides/slide19.xml" Id="Rec66c3af673144ea" /><Relationship Type="http://schemas.openxmlformats.org/officeDocument/2006/relationships/slide" Target="/ppt/slides/slide20.xml" Id="R6759b70c2da34b9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af96ad4e3bd49d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4391b05f683461d" /><Relationship Type="http://schemas.openxmlformats.org/officeDocument/2006/relationships/notesMaster" Target="/ppt/notesMasters/notesMaster1.xml" Id="Rd696f3bb63034be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9f8d856a7734c85" /><Relationship Type="http://schemas.openxmlformats.org/officeDocument/2006/relationships/notesMaster" Target="/ppt/notesMasters/notesMaster1.xml" Id="R54712a7862454c6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cffe3cbbcca4020" /><Relationship Type="http://schemas.openxmlformats.org/officeDocument/2006/relationships/notesMaster" Target="/ppt/notesMasters/notesMaster1.xml" Id="R16e0ba12e3b84f1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8ddcf16dba145eb" /><Relationship Type="http://schemas.openxmlformats.org/officeDocument/2006/relationships/notesMaster" Target="/ppt/notesMasters/notesMaster1.xml" Id="R6ad2401d42b2436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98ec887c8024fdb" /><Relationship Type="http://schemas.openxmlformats.org/officeDocument/2006/relationships/notesMaster" Target="/ppt/notesMasters/notesMaster1.xml" Id="R62cfeaa08566405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15c8318bf8348c1" /><Relationship Type="http://schemas.openxmlformats.org/officeDocument/2006/relationships/notesMaster" Target="/ppt/notesMasters/notesMaster1.xml" Id="Rfaa0eec9c0f74e2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4c4fd611ef54ce8" /><Relationship Type="http://schemas.openxmlformats.org/officeDocument/2006/relationships/notesMaster" Target="/ppt/notesMasters/notesMaster1.xml" Id="R1ff95cc8024f493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2ea1a8cf62a41b0" /><Relationship Type="http://schemas.openxmlformats.org/officeDocument/2006/relationships/notesMaster" Target="/ppt/notesMasters/notesMaster1.xml" Id="R41f6c92fddf6474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e40c182f29f4449" /><Relationship Type="http://schemas.openxmlformats.org/officeDocument/2006/relationships/notesMaster" Target="/ppt/notesMasters/notesMaster1.xml" Id="Rcd6c270cbed04bd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6007c5b261c4a5d" /><Relationship Type="http://schemas.openxmlformats.org/officeDocument/2006/relationships/notesMaster" Target="/ppt/notesMasters/notesMaster1.xml" Id="Rb06176f2c2b440f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ed758c3940542ce" /><Relationship Type="http://schemas.openxmlformats.org/officeDocument/2006/relationships/notesMaster" Target="/ppt/notesMasters/notesMaster1.xml" Id="R0c3a51f53987403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439d8b5be54456" /><Relationship Type="http://schemas.openxmlformats.org/officeDocument/2006/relationships/notesMaster" Target="/ppt/notesMasters/notesMaster1.xml" Id="R9a37d0a35efa419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bf7d06d1d584128" /><Relationship Type="http://schemas.openxmlformats.org/officeDocument/2006/relationships/notesMaster" Target="/ppt/notesMasters/notesMaster1.xml" Id="R0af0d7a0ed9946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f4c07f72db7409a" /><Relationship Type="http://schemas.openxmlformats.org/officeDocument/2006/relationships/notesMaster" Target="/ppt/notesMasters/notesMaster1.xml" Id="R00d015d974844bb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84e6027f3eb427f" /><Relationship Type="http://schemas.openxmlformats.org/officeDocument/2006/relationships/notesMaster" Target="/ppt/notesMasters/notesMaster1.xml" Id="R373b885b7b0c488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7fc3c8c6e5b4944" /><Relationship Type="http://schemas.openxmlformats.org/officeDocument/2006/relationships/notesMaster" Target="/ppt/notesMasters/notesMaster1.xml" Id="R150ed94a99344fa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1d479bd46d74e9b" /><Relationship Type="http://schemas.openxmlformats.org/officeDocument/2006/relationships/notesMaster" Target="/ppt/notesMasters/notesMaster1.xml" Id="R4bae3c62ec6b4d6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cb6baf97ddb4e35" /><Relationship Type="http://schemas.openxmlformats.org/officeDocument/2006/relationships/notesMaster" Target="/ppt/notesMasters/notesMaster1.xml" Id="Rc7fa9269e0654a2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991c01cfc244d31" /><Relationship Type="http://schemas.openxmlformats.org/officeDocument/2006/relationships/notesMaster" Target="/ppt/notesMasters/notesMaster1.xml" Id="Re81670be9ad944c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952a5cc866845d6" /><Relationship Type="http://schemas.openxmlformats.org/officeDocument/2006/relationships/notesMaster" Target="/ppt/notesMasters/notesMaster1.xml" Id="R953ef0441f5342e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d90930b5e48d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2b2cb9ca12041f3" /><Relationship Type="http://schemas.openxmlformats.org/officeDocument/2006/relationships/slideLayout" Target="/ppt/slideLayouts/slideLayout1.xml" Id="Rf86d165c65b8461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d165c65b8461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7f2506dd452d" /><Relationship Type="http://schemas.openxmlformats.org/officeDocument/2006/relationships/image" Target="/ppt/media/image.png" Id="Rdf3258c2895e462b" /><Relationship Type="http://schemas.openxmlformats.org/officeDocument/2006/relationships/image" Target="/ppt/media/image2.png" Id="R46e8226bcdeb42f5" /><Relationship Type="http://schemas.openxmlformats.org/officeDocument/2006/relationships/notesSlide" Target="/ppt/notesSlides/notesSlide1.xml" Id="R53b3653ce4d146f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05d0cd324484" /><Relationship Type="http://schemas.openxmlformats.org/officeDocument/2006/relationships/image" Target="/ppt/media/image19.png" Id="R11512c54ec5444bc" /><Relationship Type="http://schemas.openxmlformats.org/officeDocument/2006/relationships/image" Target="/ppt/media/image20.png" Id="R0ec7735d53ac4ea9" /><Relationship Type="http://schemas.openxmlformats.org/officeDocument/2006/relationships/notesSlide" Target="/ppt/notesSlides/notesSlide10.xml" Id="Ra993e21f1b4140d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cd1eb8ea74b24" /><Relationship Type="http://schemas.openxmlformats.org/officeDocument/2006/relationships/image" Target="/ppt/media/image21.png" Id="R004fc5afc9094e74" /><Relationship Type="http://schemas.openxmlformats.org/officeDocument/2006/relationships/image" Target="/ppt/media/image22.png" Id="R5ec45450a11b4192" /><Relationship Type="http://schemas.openxmlformats.org/officeDocument/2006/relationships/notesSlide" Target="/ppt/notesSlides/notesSlide11.xml" Id="Ra2643fa6ed074ff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f1646cd1479a" /><Relationship Type="http://schemas.openxmlformats.org/officeDocument/2006/relationships/image" Target="/ppt/media/image23.png" Id="Re07694b1d38f455c" /><Relationship Type="http://schemas.openxmlformats.org/officeDocument/2006/relationships/image" Target="/ppt/media/image24.png" Id="Rf3b82e0e4dd04d2e" /><Relationship Type="http://schemas.openxmlformats.org/officeDocument/2006/relationships/notesSlide" Target="/ppt/notesSlides/notesSlide12.xml" Id="R8a9f29976fa6437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1ea768d84431" /><Relationship Type="http://schemas.openxmlformats.org/officeDocument/2006/relationships/image" Target="/ppt/media/image25.png" Id="Rbe1a9ad819934a62" /><Relationship Type="http://schemas.openxmlformats.org/officeDocument/2006/relationships/image" Target="/ppt/media/image26.png" Id="R3e3848d38c914e52" /><Relationship Type="http://schemas.openxmlformats.org/officeDocument/2006/relationships/notesSlide" Target="/ppt/notesSlides/notesSlide13.xml" Id="R32c97fa9e549455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d86064bdb437a" /><Relationship Type="http://schemas.openxmlformats.org/officeDocument/2006/relationships/image" Target="/ppt/media/image27.png" Id="R17467e003edf4a13" /><Relationship Type="http://schemas.openxmlformats.org/officeDocument/2006/relationships/image" Target="/ppt/media/image28.png" Id="R2034193f61244f57" /><Relationship Type="http://schemas.openxmlformats.org/officeDocument/2006/relationships/notesSlide" Target="/ppt/notesSlides/notesSlide14.xml" Id="Ra2eec1e790b34ff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f2a4aaed4bc2" /><Relationship Type="http://schemas.openxmlformats.org/officeDocument/2006/relationships/image" Target="/ppt/media/image29.png" Id="R8b35d19b69fc45d5" /><Relationship Type="http://schemas.openxmlformats.org/officeDocument/2006/relationships/image" Target="/ppt/media/image30.png" Id="Rd9190c7773e94ee8" /><Relationship Type="http://schemas.openxmlformats.org/officeDocument/2006/relationships/notesSlide" Target="/ppt/notesSlides/notesSlide15.xml" Id="R38b8569237a848a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4f4726fd24b0d" /><Relationship Type="http://schemas.openxmlformats.org/officeDocument/2006/relationships/image" Target="/ppt/media/image31.png" Id="R4e2b528b1e864dbf" /><Relationship Type="http://schemas.openxmlformats.org/officeDocument/2006/relationships/image" Target="/ppt/media/image32.png" Id="R5bb4c336aedb490e" /><Relationship Type="http://schemas.openxmlformats.org/officeDocument/2006/relationships/notesSlide" Target="/ppt/notesSlides/notesSlide16.xml" Id="R0ab6e1c624174be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79e22f2141c0" /><Relationship Type="http://schemas.openxmlformats.org/officeDocument/2006/relationships/image" Target="/ppt/media/image33.png" Id="R0b244f1474854a4d" /><Relationship Type="http://schemas.openxmlformats.org/officeDocument/2006/relationships/image" Target="/ppt/media/image34.png" Id="Rc5255f67060c4c9e" /><Relationship Type="http://schemas.openxmlformats.org/officeDocument/2006/relationships/notesSlide" Target="/ppt/notesSlides/notesSlide17.xml" Id="R8a78a9ff5686426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b0a845d7e467a" /><Relationship Type="http://schemas.openxmlformats.org/officeDocument/2006/relationships/image" Target="/ppt/media/image35.png" Id="Raf420a6626a7488e" /><Relationship Type="http://schemas.openxmlformats.org/officeDocument/2006/relationships/image" Target="/ppt/media/image36.png" Id="R77054705d897498a" /><Relationship Type="http://schemas.openxmlformats.org/officeDocument/2006/relationships/notesSlide" Target="/ppt/notesSlides/notesSlide18.xml" Id="R47d9e7e0b03f480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6cb91c48e4415" /><Relationship Type="http://schemas.openxmlformats.org/officeDocument/2006/relationships/image" Target="/ppt/media/image37.png" Id="Rab4896b9e6294f12" /><Relationship Type="http://schemas.openxmlformats.org/officeDocument/2006/relationships/image" Target="/ppt/media/image38.png" Id="Racf630bdd0ff46fb" /><Relationship Type="http://schemas.openxmlformats.org/officeDocument/2006/relationships/notesSlide" Target="/ppt/notesSlides/notesSlide19.xml" Id="R8b5801bfc497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b4457f554e45" /><Relationship Type="http://schemas.openxmlformats.org/officeDocument/2006/relationships/image" Target="/ppt/media/image3.png" Id="R1d61e94d16b4420f" /><Relationship Type="http://schemas.openxmlformats.org/officeDocument/2006/relationships/image" Target="/ppt/media/image4.png" Id="R0de5cf5cde94446e" /><Relationship Type="http://schemas.openxmlformats.org/officeDocument/2006/relationships/notesSlide" Target="/ppt/notesSlides/notesSlide2.xml" Id="R6824c3dc8e754c9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41658cf404f69" /><Relationship Type="http://schemas.openxmlformats.org/officeDocument/2006/relationships/image" Target="/ppt/media/image39.png" Id="R8b2198908ab641e6" /><Relationship Type="http://schemas.openxmlformats.org/officeDocument/2006/relationships/image" Target="/ppt/media/image40.png" Id="R1bd722cbea7844da" /><Relationship Type="http://schemas.openxmlformats.org/officeDocument/2006/relationships/notesSlide" Target="/ppt/notesSlides/notesSlide20.xml" Id="R714d61c9b04748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cb85ae751463f" /><Relationship Type="http://schemas.openxmlformats.org/officeDocument/2006/relationships/image" Target="/ppt/media/image5.png" Id="Rc72d3e9bdbc046fe" /><Relationship Type="http://schemas.openxmlformats.org/officeDocument/2006/relationships/image" Target="/ppt/media/image6.png" Id="R62077884338c417b" /><Relationship Type="http://schemas.openxmlformats.org/officeDocument/2006/relationships/notesSlide" Target="/ppt/notesSlides/notesSlide3.xml" Id="R404235d3ed9a4d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ef4a774a4c16" /><Relationship Type="http://schemas.openxmlformats.org/officeDocument/2006/relationships/image" Target="/ppt/media/image7.png" Id="R46b854c94a854025" /><Relationship Type="http://schemas.openxmlformats.org/officeDocument/2006/relationships/image" Target="/ppt/media/image8.png" Id="R23d60d3c5b134008" /><Relationship Type="http://schemas.openxmlformats.org/officeDocument/2006/relationships/notesSlide" Target="/ppt/notesSlides/notesSlide4.xml" Id="R593e7d516c45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0af9fb536436a" /><Relationship Type="http://schemas.openxmlformats.org/officeDocument/2006/relationships/image" Target="/ppt/media/image9.png" Id="Rb13e5c6dabb94d51" /><Relationship Type="http://schemas.openxmlformats.org/officeDocument/2006/relationships/image" Target="/ppt/media/image10.png" Id="R12146c1f403e4d4d" /><Relationship Type="http://schemas.openxmlformats.org/officeDocument/2006/relationships/notesSlide" Target="/ppt/notesSlides/notesSlide5.xml" Id="R7138c9cb5cde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ef54fa2e44f5" /><Relationship Type="http://schemas.openxmlformats.org/officeDocument/2006/relationships/image" Target="/ppt/media/image11.png" Id="R1a87ff84475d41ce" /><Relationship Type="http://schemas.openxmlformats.org/officeDocument/2006/relationships/image" Target="/ppt/media/image12.png" Id="Rd7ecb9a52f3a48e2" /><Relationship Type="http://schemas.openxmlformats.org/officeDocument/2006/relationships/notesSlide" Target="/ppt/notesSlides/notesSlide6.xml" Id="R93d906b373f3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4ab62cdc4f28" /><Relationship Type="http://schemas.openxmlformats.org/officeDocument/2006/relationships/image" Target="/ppt/media/image13.png" Id="Rd6b92f5678e149e8" /><Relationship Type="http://schemas.openxmlformats.org/officeDocument/2006/relationships/image" Target="/ppt/media/image14.png" Id="R7ad5676d296c4c90" /><Relationship Type="http://schemas.openxmlformats.org/officeDocument/2006/relationships/notesSlide" Target="/ppt/notesSlides/notesSlide7.xml" Id="Rd232a96149c347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408da02c460e" /><Relationship Type="http://schemas.openxmlformats.org/officeDocument/2006/relationships/image" Target="/ppt/media/image15.png" Id="R27b0e18edbce4aff" /><Relationship Type="http://schemas.openxmlformats.org/officeDocument/2006/relationships/image" Target="/ppt/media/image16.png" Id="R25da2e2c199b4285" /><Relationship Type="http://schemas.openxmlformats.org/officeDocument/2006/relationships/notesSlide" Target="/ppt/notesSlides/notesSlide8.xml" Id="R42d1534fb0a4455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4534f4d0b4f56" /><Relationship Type="http://schemas.openxmlformats.org/officeDocument/2006/relationships/image" Target="/ppt/media/image17.png" Id="R5c2196f016484e15" /><Relationship Type="http://schemas.openxmlformats.org/officeDocument/2006/relationships/image" Target="/ppt/media/image18.png" Id="Ra6d2b9224b484fd5" /><Relationship Type="http://schemas.openxmlformats.org/officeDocument/2006/relationships/notesSlide" Target="/ppt/notesSlides/notesSlide9.xml" Id="R46962d838f60478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3258c2895e462b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29407262-5F12-4031-AB83-122DB735B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B42C61D2-C286-47A6-9152-0F56D91E4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E42089FD-AF33-46CE-A314-86F31799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08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B3C91B17-5AD3-4DD0-860D-AAB17B02E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segregación vale más que una alarma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A6D7AD33-7D5F-4BB0-86A6-04CB2BE4D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Equipos móviles, fajas y equipos en movimiento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1FAA08B9-3769-4764-8615-8AB7E428B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e8226bcdeb42f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1F4FC0E-8542-4AE7-AE76-7D9672F5B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4804765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73F55B0-8249-450C-B0CF-9C5A6DA48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316D3EE-DAE1-4782-A1FF-27B1642FD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0A05C44-03AA-49CE-8EF3-01A5B7027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F7268A7-9374-469F-9ED1-77929DA3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Mantenimiento: inmovilizar y aislar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1FF0A9B-EC2D-4D8B-868E-E81E75E3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65EE8FA-41E6-44BF-A00A-8F992326D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B732896-8970-43BF-A190-657EA408D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mantenimiento: inmovilizar y aislar.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8694B78-F1A6-4EBA-8ACF-699FC2E43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F5A8E24-8FD1-4750-B958-CA3FD1A22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1E88F5E-01F9-4542-AF14-8C370C27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F6F3964-97E4-4322-8A7F-7511B55EB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7246CFA-39C0-4745-8B5F-80C56A22C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8DD1F40-AE77-46BB-81CC-858054943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512c54ec5444b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8D05F12-FDD8-4E69-901D-7A1DF2FCA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A023569-E957-4A9F-A886-C5640E222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D6331F5-9B82-4C3D-8862-2B386313B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94385CA-F9F5-4F68-8299-2F8BEA1E2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C978DB4-6762-45A7-AE6A-B1C88247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127DF46-826A-40B3-BF7C-FCD39B060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B0D845E-A0CD-49AF-8747-C4E363A97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c7735d53ac4ea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03D6B85-DD2C-47D6-B944-C19C08AF3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5179991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805A4EA-2E3B-43E7-A6FE-48AD51CA7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A5CF309-1A39-4A9B-B4FF-2EE187EBE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53DE361-2A21-4914-923B-4D92D8279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7DC796B-5351-48DF-AEA8-59CD60037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Fajas: puntos de atrapamiento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36C7232-25BE-4E94-A38E-4F2640D99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F0E4F2DF-F1A0-4EE5-80C5-3C2F7B9C3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07EA559-1A6F-4E3E-B1EC-DD9CACFA9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fajas: puntos de atrapamiento.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ED0F383-E2B5-45F6-B332-A5B92C30F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09CB513-7B2D-4DB7-A61C-011BB4316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353F1AB-5F4A-4435-9026-51C4B0BE5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ACF918E-E709-4DB6-94BF-AC6E60B41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F753402-8073-4EEB-8DC1-3ADF77C44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E8CD3E2-CAA3-49A5-8FDC-65D627B24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4fc5afc9094e7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797856F-DDF4-4002-A1AB-BB2D9798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DB7FBF1-6898-4E47-8F27-DA0A96168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DC7ECE8-E56A-4724-B321-7BB66B3C2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D7DCCED-CE4E-43F0-8E74-75BA88E08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EB598EF-B3C5-4525-9900-3802589F0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EF66CB6-115E-4D01-ABC4-5F5CF042A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C136ECE-97D0-4F34-85AA-1E93F441A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c45450a11b419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DD65DEE-CD72-465C-A7EF-4427A4FEB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8522161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63F19F4-0FF6-4AE8-AF15-CF6902C2B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A6D0396-78C3-4636-97F1-3BEE0DD5C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3CDB47E-DC25-4DE3-9AC1-EF7A1228F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2539B44-4FA4-4C99-ABA0-609956028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Guardas e interruptores de emergencia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D7F7830-09D6-46B0-9C2F-CA5302BAA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D15C7FD-E2DA-4658-B0FE-40151F0FE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18A7531-1323-4D0E-B64F-24B10D177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guardas e interruptores de emergencia.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A647872-B168-4986-A931-254C01794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84BCD0A-032E-4158-99EC-7B234BE5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E1C1D85-C461-4A12-87CC-43622EC24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9312D85-4801-4A26-8BD4-B95EA57FB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53FBD54-2A18-4D1D-B80D-78F3A7922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3361D1A-CE27-475D-A982-31D1E0BDE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7694b1d38f455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FEA146F-C027-4BFD-A50D-1D955F892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7560396-4C8B-41FE-B2EF-47EF47282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4C54C13-20D7-427E-9479-9F665BDB0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8FBC098-D6B5-432C-A020-1101D4D1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A07761A-EC0E-47EA-8271-EEFDC55B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CF17254-366F-4701-BDE6-DA4EBE483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7755AA8-41EA-4922-B51E-D5254E500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b82e0e4dd04d2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E6C7EE2-0BA2-4FB2-B626-66A1E40F6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0510411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90935AA-F799-4AA9-A518-B43795A06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A0A36BA-9951-4535-B329-90C0BE4E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E98414A-F965-490F-949E-883C39C14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0C9AD48-430F-419F-BCA1-40B630973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Limpieza sin exposición a movimiento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7465F14-99DF-4D53-8DCD-4340202D8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85F963A-8CFD-470B-8900-E3C2A6EF9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80321D9-4940-4803-A22E-9552E51EF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limpieza sin exposición a movimiento.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146A88C-282D-4513-9E6A-0BAB39335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B42E780-3E8E-4A90-9B6B-0A8AE1659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7084E39-5C30-4DF8-9AFF-230728CF3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57459F5-321D-4BBD-AD00-2579DF89E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0726CCE-6592-4AE6-BF25-FCE1EF6D3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C9BC6DF-CC44-46C2-883E-74FC1A802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1a9ad819934a6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7269C8F-958F-4E10-81D7-88F94B829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F7083F5-33E0-4CDE-9C2B-3178F1747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77D862C-73D5-4C69-8E4A-DBD72E0EE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FEE9505-8AF0-41F5-85AC-FEC76CBB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0947C41-D6A8-4590-8706-F2CC6A10F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5B420FE-DB2E-4D46-974B-0D623113A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5451DB9-324F-4714-BC6A-543EE36F7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3848d38c914e5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431CB05-519A-4274-B823-4D1957C7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14432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78C588C-C665-4753-A71E-59AE45B9A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67FBF76-3020-4416-AC07-A5708BB46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FF6C86E-A4D8-431A-8546-A81F396D2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8C444C5-3B68-4BF4-A122-8DBC5D78F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Atascos y liberación de material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EAB2FBF-6B29-49E4-956D-BB9211DA7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C947F80-6B2F-4EDE-9B23-26091B2BC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552D472-EBA8-4A28-ABF1-A2D3876C6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atascos y liberación de material.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C111760-00BD-4AA6-91C2-14D97F6C6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69D91B8-7BD6-45D5-9CBD-3E39AC61A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2430B9C-050F-40EE-97D4-6539EE43B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C017989-2C99-40E9-A51E-6C92FDA3F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1FD30DD-F695-4E51-91AE-1F9AC1C5D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77F7A40-43E7-4C1A-9B7D-E069A4938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467e003edf4a1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474259A-8206-4035-8519-2B8FB0914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BFFA96D-8A3A-4BE8-AE02-2F26F1F89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6726695-A3D0-4158-8D83-A89C5830C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CAAC0C4-6A8E-4FE2-8254-081C4D9A0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A3D0EF7-E75F-4407-A952-4B4411FD1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7828156-AA58-4449-9F8A-5D01833B9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3DC3D31-2586-4D39-A536-40ECE18C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34193f61244f5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BE8CB8C-7CDF-4FEE-B263-25E6A9E63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6366659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C367DAD-0034-45E5-9B10-C2399F334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AD84160-5992-4D6E-AEF7-26E708522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A7A5D48-56B2-4713-BC02-7974652DE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720403-C0EE-4149-9A8F-EDA179FB6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Pruebas con movimiento controlado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94A1E24-E118-462C-A766-59312ADCC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44AA195-1C7E-457B-A797-DA7E1FB9E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732334B-BECA-4255-927B-DE1079BC0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pruebas con movimiento controlado.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521BC32-0F1C-42BB-8CFA-CE6C4E3D0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33897FF-68A3-49C7-9604-30CAE9AD8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8864AC3-C174-4DC5-A452-82688DE39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E48F4D4-1A52-4104-BC27-05A314610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3814579-A35D-42EF-BBD1-8D1FAC416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F58D0A3-E80A-4DBD-9796-E3857FD56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35d19b69fc45d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0E6B88D-3006-4CAE-B447-6B17A00CA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8CFC118-78BD-4BCA-927B-3E9A236F8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D50AB72-A313-4A24-8ABA-67580EB6A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ED57178-A862-41DC-B8BD-0D2058CFA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91D6099-BF19-4A09-B79A-8227CE019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AAD44B6-D7A9-4C4A-92EA-C9BA7EE67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35482B7-8F5B-4671-9E2E-455291530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190c7773e94ee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F4091EE-87B8-4954-A718-8048EB325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745007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385ADC6-5DED-4F9D-AF62-9FC657865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F153D8C-562D-46B9-B37D-0097769C3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1975D60-0741-4B0F-9EAA-873C40AC6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8C1AD15-BD57-4A9E-860C-7CD095373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Trabajos simultáneos y spotter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B2C5271-CAAA-40CC-81D8-70163B230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571114B-FDA0-4D76-8CEA-A1CA57733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080F251-755E-4381-9B55-725254651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trabajos simultáneos y spotter.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5F9D0D3-7BC5-4524-B43A-27FD74BBF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5E04BFC-5D40-4E3A-8159-062FC7670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432456D-FEE9-404E-A336-4FCFE70B9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570DB2CA-F057-4137-B11A-24F2FE5EB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8237426A-F250-4B47-8FDD-DD0BAF75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892B3EB-1896-48BA-A19C-F1D97E586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2b528b1e864db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DEBD8A7-9888-4B33-AD9E-FD47FFB0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585ADA8-C06E-4F35-BA31-A486F599E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8CA8AC7-711B-417B-99E8-6721A43A7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1D4F28C-257C-43F7-889E-CF4B8DB27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9C11886-B3B6-4F1F-B068-9AE9F4F25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0284449-DA45-4818-8ADD-F0B08BBE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78204B8-AB65-4936-8D0C-B4EBA9280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b4c336aedb490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06FCF39-A3EB-4096-B52E-994AA6A8E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8096832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3F39660-20E9-4437-84F9-CE870E70E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7BA0E59-2C98-4D1E-9F36-78084F6AD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572CC76-DBB0-40F8-89DE-027588409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56F2D98-0BA3-44C6-A6BC-EFB79CD02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Tecnología de detección: límite y verificación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9158C4F-5F3F-4BFD-A55B-AA97A6009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49B06BE-1FD8-440E-8F0F-719AA9A79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4ADB81E-C592-42A3-A8E5-276F81F2E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tecnología de detección: límite y verificación.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E159761-A2B3-4224-9235-B551B93A8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A7E2580-8101-4738-9FF4-F1FEA2F6A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B2EEF22-62BD-4BDA-9339-32E1DB445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4FEE99F-6409-4718-8C54-EE2CD4695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E5A979A-7E6B-4ABE-A316-27BF56FF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1E23438-E196-4492-AF8A-F72D63D02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244f1474854a4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76CAC35-817F-43E3-BC9E-0B771D307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9CB1DE25-25AC-4954-A121-AF398FA19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63AD431-6084-41B7-A8E8-3C9F9AA5F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DB13CA3-2D99-43D6-A3B8-49AD472E2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1EC584A-F633-4834-BEE9-A359B26E4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7DE3795-3806-43DC-9BE0-50090981A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B6D6A9-5A54-4A1E-A862-5037C6A7C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255f67060c4c9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0B2AC4E-CB03-42A1-8B08-5DD7930CF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3696620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52375C7-4223-4AFC-B76C-294EE518E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93BD356-B9F9-40C6-A125-6883B5113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FFC02BF-2F9A-45D6-9A66-A5418864B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0EF0991-4A63-4F92-B4EE-4D67B4197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Investigación de casi colisiones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BAF52F9-5DD1-43D7-B099-695AD8F95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BD74B2F-9BB2-45D6-96E7-708C21F96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EB729E4-CF08-4798-B68A-0BA3896E1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investigación de casi colisiones.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D24CBC4-2045-4B3E-9442-E07D006BD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1F9AB4D-33F9-4AF6-918F-9D0184CF0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E61715B-192A-4DB0-ADC4-3185AE4C6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1D39D8C-0E24-42DC-8B7D-231FAF6D0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E2ADA50-C5ED-4AA6-BA1A-B26ECF29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6F60080-E6F7-4822-8C80-E84734FCF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420a6626a7488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1117279-D394-4788-B2DE-269A4B256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D7FC905-3B2A-43D6-A24F-E389FAD91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9784F05F-2DFF-4B37-B454-4BEA0771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D53D15A-8CCF-4896-B8FF-05111D0A3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4AAD398-BEE4-41CD-9567-6108B7031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3CD4342-6014-4365-A21B-CC03D7362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59915C9-F70D-4D6C-8031-E504B4EE1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054705d897498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7751E0D-E541-452C-B1F9-E13DF9B1C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7652101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8A68B4C-AA8C-43AC-875B-58D7A3B8C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E2685A2-E5BB-4019-9270-E1AF49BA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5FDF513-691A-4278-B849-8B565B9D0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5091EE4-860E-4DE1-936D-185F39DE5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limpieza de chute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6A5FB3B-213E-45AB-A85D-4228C8977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C99D2A0-80D0-4460-9F80-BEB0DA42B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7474AE8-27AD-4F3C-BD82-BAC72821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limpieza de chute.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B41F068-869F-40D3-9642-C126F50D4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BA0FBB5-DF4D-4AA9-8855-A458CF3EC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39DFBCA-8DF9-4FD2-8344-663BDA4E6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24C21D3-CA24-4396-92DA-975C97892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9F1B997-B7E3-4034-BAFD-73DCB609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5D8FD63-6400-436E-91A3-D8F693EF5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4896b9e6294f1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3200199-FDEF-45E0-80F4-E2FB69E0A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D886649-7A12-46D9-82B6-722CCFF4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309B6C3-023A-4A9C-A224-C75FEFB58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515E750-E581-44E8-B930-130B80614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CB8FE4C-B263-4736-8A84-FCF3C9BE7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EDA4E08-2B1D-4E45-8319-666966067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4C261CC-7694-4127-922E-B814EE2C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f630bdd0ff46f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5721114-EF8B-448F-A5B0-89EABAB28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079665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07423A0-1AA5-4355-A6BB-AB5D26F7B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9BC7DBC-0A23-4503-861C-173E59E93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222F204-C7FC-44BC-995B-FAAB07972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CDCB813-148F-4777-9DF1-4DED7B6E8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Mapa de interacción y rutas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860CE0A-644A-4A31-B2B4-0734C64ED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0D1FF62-76DF-4A2F-8272-C15D097DA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047A25E-602D-403D-A290-1B1DF58C3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mapa de interacción y rutas.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A4CE850-E672-4C8B-A2DF-4367D06BE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823A118-C633-4C76-9BB7-E07A4F5A2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6A5DECB-325F-4A24-BA98-49C719001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57BED33-AF87-4546-A63F-91694195D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2704C79-CE0E-48F0-8234-C71B2C712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D57E7DA-B28E-4DE0-B10F-8DA2C3F12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61e94d16b4420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2F1319C-AB24-4B3E-B7A3-3420E6DCE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D1153164-DA09-48FB-AC12-04F57271E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60C21C5-E6A7-412E-9D79-33D0D4129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EF10091-8C59-4333-85FB-96A0BBC6B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C76853B-A3E9-41EA-881E-8416113EE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3182717-5937-43AD-AADE-1B8CD5F8D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EA18893-9669-483B-9CF1-AA72E76D0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e5cf5cde94446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A6C72723-55CB-4069-A98D-1250B9A18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5849018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C8EB93C-1BE6-4942-89F7-756588EA1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7AE2DD3-E4A6-45DE-86D2-1542004DE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A08C7C8-3F2F-43FB-A532-CD1438D25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34C86F7-D794-417A-8DD0-3EC29BAD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matriz de interacción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0E68862-9FC6-40B9-82C8-5365B4DB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1CFF462-BB8F-47B2-B867-70A2B7130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0BB9575-0BA2-4F92-A118-38305887B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matriz de interacción.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368B2E7-5470-4218-9CC8-66FED1970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F07F4C2-844A-4873-954C-EF006A732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CD0B912-1C9F-45C5-A296-F7AF1120A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AAED257-47C7-4906-9254-55A32E21D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EA9DEC7-289C-4E94-9D90-F3AB2F32A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482F50B-4C00-4677-B12D-B4BBFF815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2198908ab641e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DE55186-DC24-4043-A256-14BC9C754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AD72A09-DC46-49F6-850B-1044E00A4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D35D54C-9094-476A-B84E-94289A191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F9C1615-96F6-41F5-8887-1FB3FEEE5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9198F64-D983-4766-8371-4BDBBBC23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F48C9A4B-18F5-41E2-B39A-19C1873AE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197FB46-0C03-4893-B287-FFA392566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d722cbea7844d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3DE64E4-E384-439B-BC77-1A3D099B4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40613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CA92DD55-D4E9-42F9-89FB-793B30333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537CF2B-2D08-492C-92F0-20D63B55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5D0C43C-407D-4945-95D1-981DBD970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3EF93E7-62E6-41E0-81BF-6F57C1AEE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Jerarquía de controles de tránsito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5318E02-0431-44BC-B9B6-37C507535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CD18A9B-D48A-4CCA-9FA6-D136E3F9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7E856C6-2DFF-4821-B2D1-EBAFF1E81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jerarquía de controles de tránsito.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61D9172-4A22-4C28-8536-851E8BA5E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CBD1467-1BA1-4C85-A37E-F233C9E8C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3C4AEBE5-9D12-4780-A287-566BAC4E8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42A8792-FEDF-4C7E-8FA8-C5F1D1FF7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BD29597-5958-4DE4-888E-0D08B12F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1061BC6-8102-457F-B8AF-4D5FFF35B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2d3e9bdbc046f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A1B8C4C-4EBB-41FE-99BE-ADB6EDBB3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D572F49-8F6C-42AC-8968-76F22FF0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C5EF22B-3EF6-4546-9E1B-970EC3F5E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A8F20CD-3329-473C-8C83-D27C98298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BB739D2-87B7-40B6-B0A7-5E0CBEED1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2F731B3-B1E1-4F54-876B-F082AD9B0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2B2F41C-B71C-4C8A-BC74-CF479950B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2077884338c417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2FD49F7-F9D6-4988-9349-E965C61C7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9782668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3E403BB-E412-47EF-88D0-FDE276750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C875B08-528C-434F-99B6-EC6C59FDC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D47A927-58F9-4BCC-A1F7-2FEDFDEC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617E47F-49AF-415F-9E71-34A7460E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Competencia y autorización del operador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6006AC5-95F3-45ED-95C5-F63960BEC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D16B6D1-7588-41B0-99CB-E91A35A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70B0EA3-435F-4B9C-A253-F1A145DBD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competencia y autorización del operador.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9B7B195-D478-45CB-B6DB-EEC582CCC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2C141ED-DEE5-4D10-93AC-65F92A0A8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79A2438-71CC-4741-B385-3DD20F294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CA50B20-8415-47A4-BF1B-D626755C7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911E399-472C-4325-AA96-4AFE4929D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95137C6-A944-46FD-9963-A033F8BA4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b854c94a85402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7033D24-A0C8-42ED-B13F-315F2FF91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E5E50EE-6833-456E-8131-A2F384D4E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00FF8F5-76FE-4015-973C-17A93937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1931C72-9217-4C43-A81F-B780BD3B6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4D4342B-2C96-4F73-8F3F-45E519D43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118159E-2019-4C77-9F4C-8B2A783E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395415B-0503-41ED-A6ED-BB6DBA662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d60d3c5b13400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AD91801-6C8B-4A08-8730-E2A484543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506155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50E5FE3-35AC-49E6-9744-56FFB4B0E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FE7D673-3942-4BD5-8FC6-56A5BC825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086924F-2FA6-4111-9557-DA8B554A4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30F6EFB-66F0-46FB-BC92-73E0BDA95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Inspección preoperacional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A9F8AEE-A8EE-47BF-8FFB-2CD7C4CB3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2441BD5-570A-48D8-A355-ADCEDC55E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F495D06-F806-4788-9DE1-3BFFB086D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inspección preoperacional.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D91492E-C28D-44DC-AB73-58ADB951F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CAEB04D7-E3BD-4BAF-A99B-2405F128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00BFDF2-1CB7-4547-910B-17C240372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E36C7FF-8F01-4BF8-980E-5B0413DC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15F1222-0E96-4D3B-AB41-57362947B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D2DC1DB-A942-4E0E-AF80-A41AD744E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3e5c6dabb94d51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E792FA5-414E-4586-AF42-E275D85C1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E425CF9-DC18-418A-A956-8A1661DC8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6E69156-F3F9-4DA9-9E41-FB7D9C840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5F4DBE3-E85D-4B45-8942-C9E8810C0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830D894-A49B-4925-89AF-B1C2D66A1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96E35F9-312E-418B-B41C-C79B7650E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AA4C942-8F27-4E55-8A41-72BB0AA1F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146c1f403e4d4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E7DED24-4CD5-4A42-BF5D-FC419B735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565953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20A87C0-C451-4D1F-B0A1-54BBF3102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094EFE3-D81B-497E-8234-F1D958E9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9E84312-4BBC-41C1-A502-BE77B855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12D3815-833E-4C5E-8CF1-F38C40186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Fatiga, velocidad y conducta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3632496-8DE3-426F-9B64-D3DCA51F2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11001CC-32BD-4307-8A3E-3438B7C35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1C5C2DA-F626-40BE-B718-2D1AB73AB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fatiga, velocidad y conducta.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FA28459-A720-48E6-B57A-E0719EBCB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D0DDD39-B1B4-4267-A148-ECC113E1B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BF2728A-051E-4BCE-B35F-41C85A0B7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14921A7-161D-4118-8685-BC84D1FE9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041F9F2-4673-4190-BE22-86B43FB4D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65BD9FF-CB53-46BE-BFB3-7477D9993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87ff84475d41ce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B3B778E-F3E7-4ECA-8417-24A30B525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AF2CFD0-57B9-41DD-9DB9-376C678E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BBFB81F-482D-44FA-A66F-C45DE2B83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3A0EC5C-E804-4A28-842F-462CAEDE1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52E71A5-3430-400E-A0DA-CDAD8AB95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E50A365-ADEB-4C94-A5F1-B3188323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FA682D-A055-4B6C-A661-D60605F7A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ecb9a52f3a48e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E559FEB-21EE-43CD-9C54-AD48BBC1D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2518846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61C9E46-8690-497D-838F-DEC916CFE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2495C71-1864-49A9-9E85-CB1292D8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3B6AEC2-9D9A-4992-94EB-EC414C41B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89C542F-43CE-420D-ADEB-C2E63E740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Puntos ciegos y comunicación positiva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42575FA-D916-4DDC-8CB1-1CC1FB0F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7D8BC3B-20F3-4B52-B56C-0B901EA7C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294EFEF-18D3-4BCB-A50D-009B46A6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puntos ciegos y comunicación positiva.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6E2BFC0-61C8-49DA-B1FA-3EEE86C8C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E555079-0F90-4E01-A09F-E7A399DF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0C95726-DB37-41C0-8828-DD0940592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1C8119A-248C-493E-A226-00F03D6A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D2EE70F-3D3D-47FF-A060-54C625B12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FC38F24-8C72-4CE3-82C3-0BF78C3F7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b92f5678e149e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7127234-BFB3-4E7C-AD20-EF1D34FA1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4A820D1-F232-43BB-8266-34966AE3F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2AB8232-AEF8-4411-90D4-D207A76BB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016E17D-34A3-49BA-8747-AB7534946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81B74A9-36A6-4388-A363-D22F814C6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552D377-AA5D-4BF2-84CB-A34989EC3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EA08658-594F-4765-BEE4-BFBEDEE90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d5676d296c4c9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CDF1ED0-574E-4527-8327-9229A3BA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3942048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B479EDA-8B4A-4F1A-BEBE-86C74DBE3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5984065-F556-4BFD-9F60-378CA4A1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95EB4C3-3C76-469A-86B0-E58539943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7298A2B-5054-41A5-9BC8-881E99347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Estacionamiento y cuñas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56E8BAF-2347-4BFB-830D-17DCFB40B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E1136FE-CB61-481E-9443-D3EEBE5D1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D495B5D-F9CC-4948-A8FD-7C2722687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estacionamiento y cuñas.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9F5431D-B05F-4D86-99C9-CF6EC7B8D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FC73EBD-46B5-4121-A922-0D65E5FB0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DED20A1-C3DB-4E7E-8F29-A4D434B21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6D949AD-2158-4E5C-9824-8AEBC46FE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F511836-7574-431A-A660-CA6B2719E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191E0DB-6B1A-4E93-B30C-C16BE4223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b0e18edbce4af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32378D6-6259-4895-A9B5-1191C893B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64954BC-2D44-4F65-BF62-5127B1F3A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CB1B0BF-1E4B-49F8-B8E1-31FA71CEA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A4BEDCB2-89FC-4052-B626-741997D37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4C0D323F-513F-4E31-8CF7-45B8AD1CC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70CEB18-7FB3-4415-B30D-BF70555B3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2F2BAF6-D765-4884-8420-E60D68BC1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da2e2c199b428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EDB4F7C-E4FF-4561-BF1C-93904E22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797358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50EF5E3-ABCF-4999-BFCD-83529A05E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BBD61B1-C579-49A7-8213-F2632400D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8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5D21136-FFFC-499B-A33E-82EC67709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13BE887-0EF6-4B6B-8C3F-7EA8849F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Aproximación segura a equipos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3EE899A-AE51-4DEC-9546-6B4C9C02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2574E165-55A7-41E2-BA82-2B3FDB6E3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0DBA2AF-BB06-454B-9FBE-046B45F45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aproximación segura a equipos.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393FFBA-6273-4794-AEAF-CA672891F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01E2EB5-B669-4218-887C-23316DC26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7D7DFE7-9717-4B75-9378-8FDC40977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2AB4059C-D30D-4FC8-8AF5-0FC566645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A2EC93C-BBC3-48A7-A18E-AA816D011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37C71BB-61CD-4F4F-92E1-7BBC3C1E5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2196f016484e15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220CB2E-6180-4708-8F7C-668168AD9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818234A-BA02-4986-AF54-61949409A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9C1BBD1-484E-498B-913C-3A056BDBB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C59C561-99B1-4964-AA9A-C4F6C4E46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5A52174-B87E-4585-B586-11EC4217B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C0B4481-010C-4F70-960C-7E1617BF9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D.S. N.° 024-2016-EM y modificatorias para minería; normas sectoriales y manuales del fabricante.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FB20868-31C2-4FCD-A441-9C2EF4AD1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Equipos móviles, fajas y equipos en movimiento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d2b9224b484fd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7C9A082-D1CA-40D6-A0A2-F3C76D99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086501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2026-07-23T17:49:03.5630000Z</dcterms:created>
  <dcterms:modified xsi:type="dcterms:W3CDTF">2026-07-23T17:49:03.5630000Z</dcterms:modified>
</coreProperties>
</file>