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1635cc5b8f14b64" /><Relationship Type="http://schemas.openxmlformats.org/officeDocument/2006/relationships/extended-properties" Target="/docProps/app.xml" Id="R89ec6b5d5dd54ffa" /><Relationship Type="http://schemas.openxmlformats.org/officeDocument/2006/relationships/officeDocument" Target="/ppt/presentation.xml" Id="R80de09c3515d4a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691fab50cf422c"/>
  </p:sldMasterIdLst>
  <p:notesMasterIdLst>
    <p:notesMasterId xmlns:r="http://schemas.openxmlformats.org/officeDocument/2006/relationships" r:id="Rfc7be207fae449c9"/>
  </p:notesMasterIdLst>
  <p:sldIdLst>
    <p:sldId xmlns:r="http://schemas.openxmlformats.org/officeDocument/2006/relationships" id="256" r:id="Rbad156bca77541b3"/>
    <p:sldId xmlns:r="http://schemas.openxmlformats.org/officeDocument/2006/relationships" id="257" r:id="R839632d134104b8f"/>
    <p:sldId xmlns:r="http://schemas.openxmlformats.org/officeDocument/2006/relationships" id="258" r:id="Rd020000b64c4426f"/>
    <p:sldId xmlns:r="http://schemas.openxmlformats.org/officeDocument/2006/relationships" id="259" r:id="Re65abbc3172346a5"/>
    <p:sldId xmlns:r="http://schemas.openxmlformats.org/officeDocument/2006/relationships" id="260" r:id="R4c418caecd97410a"/>
    <p:sldId xmlns:r="http://schemas.openxmlformats.org/officeDocument/2006/relationships" id="261" r:id="Rf3d66456105e4cd1"/>
    <p:sldId xmlns:r="http://schemas.openxmlformats.org/officeDocument/2006/relationships" id="262" r:id="R132d1979c95e4b55"/>
    <p:sldId xmlns:r="http://schemas.openxmlformats.org/officeDocument/2006/relationships" id="263" r:id="R2b4b54b0b4324aab"/>
    <p:sldId xmlns:r="http://schemas.openxmlformats.org/officeDocument/2006/relationships" id="264" r:id="R20744a59250447ae"/>
    <p:sldId xmlns:r="http://schemas.openxmlformats.org/officeDocument/2006/relationships" id="265" r:id="R1e40e0f7b38a4b48"/>
    <p:sldId xmlns:r="http://schemas.openxmlformats.org/officeDocument/2006/relationships" id="266" r:id="Ree03c953a0f54e33"/>
    <p:sldId xmlns:r="http://schemas.openxmlformats.org/officeDocument/2006/relationships" id="267" r:id="R84bb4a2cdce646be"/>
    <p:sldId xmlns:r="http://schemas.openxmlformats.org/officeDocument/2006/relationships" id="268" r:id="Rfb2428a8f6ba4ec2"/>
    <p:sldId xmlns:r="http://schemas.openxmlformats.org/officeDocument/2006/relationships" id="269" r:id="R393bff56d26b435e"/>
    <p:sldId xmlns:r="http://schemas.openxmlformats.org/officeDocument/2006/relationships" id="270" r:id="Rdb69f2f2a3b04f15"/>
    <p:sldId xmlns:r="http://schemas.openxmlformats.org/officeDocument/2006/relationships" id="271" r:id="Rf031c787dca74309"/>
    <p:sldId xmlns:r="http://schemas.openxmlformats.org/officeDocument/2006/relationships" id="272" r:id="R1d4b9e1c1c9048b8"/>
    <p:sldId xmlns:r="http://schemas.openxmlformats.org/officeDocument/2006/relationships" id="273" r:id="Rdfadf7848fbe4e34"/>
    <p:sldId xmlns:r="http://schemas.openxmlformats.org/officeDocument/2006/relationships" id="274" r:id="Re9b52d4978694b09"/>
    <p:sldId xmlns:r="http://schemas.openxmlformats.org/officeDocument/2006/relationships" id="275" r:id="R650d83a80abd471d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392337d476b46de" /><Relationship Type="http://schemas.openxmlformats.org/officeDocument/2006/relationships/slideMaster" Target="/ppt/slideMasters/slideMaster1.xml" Id="R63691fab50cf422c" /><Relationship Type="http://schemas.openxmlformats.org/officeDocument/2006/relationships/notesMaster" Target="/ppt/notesMasters/notesMaster1.xml" Id="Rfc7be207fae449c9" /><Relationship Type="http://schemas.openxmlformats.org/officeDocument/2006/relationships/presProps" Target="/ppt/presProps.xml" Id="Rb6c1e53c11614edf" /><Relationship Type="http://schemas.openxmlformats.org/officeDocument/2006/relationships/tableStyles" Target="/ppt/tableStyles.xml" Id="R28184e6bce864813" /><Relationship Type="http://schemas.openxmlformats.org/officeDocument/2006/relationships/slide" Target="/ppt/slides/slide1.xml" Id="Rbad156bca77541b3" /><Relationship Type="http://schemas.openxmlformats.org/officeDocument/2006/relationships/slide" Target="/ppt/slides/slide2.xml" Id="R839632d134104b8f" /><Relationship Type="http://schemas.openxmlformats.org/officeDocument/2006/relationships/slide" Target="/ppt/slides/slide3.xml" Id="Rd020000b64c4426f" /><Relationship Type="http://schemas.openxmlformats.org/officeDocument/2006/relationships/slide" Target="/ppt/slides/slide4.xml" Id="Re65abbc3172346a5" /><Relationship Type="http://schemas.openxmlformats.org/officeDocument/2006/relationships/slide" Target="/ppt/slides/slide5.xml" Id="R4c418caecd97410a" /><Relationship Type="http://schemas.openxmlformats.org/officeDocument/2006/relationships/slide" Target="/ppt/slides/slide6.xml" Id="Rf3d66456105e4cd1" /><Relationship Type="http://schemas.openxmlformats.org/officeDocument/2006/relationships/slide" Target="/ppt/slides/slide7.xml" Id="R132d1979c95e4b55" /><Relationship Type="http://schemas.openxmlformats.org/officeDocument/2006/relationships/slide" Target="/ppt/slides/slide8.xml" Id="R2b4b54b0b4324aab" /><Relationship Type="http://schemas.openxmlformats.org/officeDocument/2006/relationships/slide" Target="/ppt/slides/slide9.xml" Id="R20744a59250447ae" /><Relationship Type="http://schemas.openxmlformats.org/officeDocument/2006/relationships/slide" Target="/ppt/slides/slide10.xml" Id="R1e40e0f7b38a4b48" /><Relationship Type="http://schemas.openxmlformats.org/officeDocument/2006/relationships/slide" Target="/ppt/slides/slide11.xml" Id="Ree03c953a0f54e33" /><Relationship Type="http://schemas.openxmlformats.org/officeDocument/2006/relationships/slide" Target="/ppt/slides/slide12.xml" Id="R84bb4a2cdce646be" /><Relationship Type="http://schemas.openxmlformats.org/officeDocument/2006/relationships/slide" Target="/ppt/slides/slide13.xml" Id="Rfb2428a8f6ba4ec2" /><Relationship Type="http://schemas.openxmlformats.org/officeDocument/2006/relationships/slide" Target="/ppt/slides/slide14.xml" Id="R393bff56d26b435e" /><Relationship Type="http://schemas.openxmlformats.org/officeDocument/2006/relationships/slide" Target="/ppt/slides/slide15.xml" Id="Rdb69f2f2a3b04f15" /><Relationship Type="http://schemas.openxmlformats.org/officeDocument/2006/relationships/slide" Target="/ppt/slides/slide16.xml" Id="Rf031c787dca74309" /><Relationship Type="http://schemas.openxmlformats.org/officeDocument/2006/relationships/slide" Target="/ppt/slides/slide17.xml" Id="R1d4b9e1c1c9048b8" /><Relationship Type="http://schemas.openxmlformats.org/officeDocument/2006/relationships/slide" Target="/ppt/slides/slide18.xml" Id="Rdfadf7848fbe4e34" /><Relationship Type="http://schemas.openxmlformats.org/officeDocument/2006/relationships/slide" Target="/ppt/slides/slide19.xml" Id="Re9b52d4978694b09" /><Relationship Type="http://schemas.openxmlformats.org/officeDocument/2006/relationships/slide" Target="/ppt/slides/slide20.xml" Id="R650d83a80abd471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c92818ef70c441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30e94542dc94930" /><Relationship Type="http://schemas.openxmlformats.org/officeDocument/2006/relationships/notesMaster" Target="/ppt/notesMasters/notesMaster1.xml" Id="Rcae3a2f5b26e4ca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0cbf0a2eba84bd1" /><Relationship Type="http://schemas.openxmlformats.org/officeDocument/2006/relationships/notesMaster" Target="/ppt/notesMasters/notesMaster1.xml" Id="R9a69640ccab84eb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aff1571ae1847b3" /><Relationship Type="http://schemas.openxmlformats.org/officeDocument/2006/relationships/notesMaster" Target="/ppt/notesMasters/notesMaster1.xml" Id="Rdcb148a90f60428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544d3fa7a1f4bbd" /><Relationship Type="http://schemas.openxmlformats.org/officeDocument/2006/relationships/notesMaster" Target="/ppt/notesMasters/notesMaster1.xml" Id="R8c2d3e581544455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5754858a20345f6" /><Relationship Type="http://schemas.openxmlformats.org/officeDocument/2006/relationships/notesMaster" Target="/ppt/notesMasters/notesMaster1.xml" Id="Rf3c6e1482a534ca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b8de9113cb84b93" /><Relationship Type="http://schemas.openxmlformats.org/officeDocument/2006/relationships/notesMaster" Target="/ppt/notesMasters/notesMaster1.xml" Id="Ra99512231e6f42a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3aa76398366435c" /><Relationship Type="http://schemas.openxmlformats.org/officeDocument/2006/relationships/notesMaster" Target="/ppt/notesMasters/notesMaster1.xml" Id="Rb01bda74953b466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6f60aacfe554f94" /><Relationship Type="http://schemas.openxmlformats.org/officeDocument/2006/relationships/notesMaster" Target="/ppt/notesMasters/notesMaster1.xml" Id="R0173556f0466477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4f759e19ede4d5e" /><Relationship Type="http://schemas.openxmlformats.org/officeDocument/2006/relationships/notesMaster" Target="/ppt/notesMasters/notesMaster1.xml" Id="R552da396ce9d4f4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eafd29661f9408d" /><Relationship Type="http://schemas.openxmlformats.org/officeDocument/2006/relationships/notesMaster" Target="/ppt/notesMasters/notesMaster1.xml" Id="R8416e2e9edf5417f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3e63357e59d945ab" /><Relationship Type="http://schemas.openxmlformats.org/officeDocument/2006/relationships/notesMaster" Target="/ppt/notesMasters/notesMaster1.xml" Id="R2221f4b8e2bf400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df8478bdcad4c9f" /><Relationship Type="http://schemas.openxmlformats.org/officeDocument/2006/relationships/notesMaster" Target="/ppt/notesMasters/notesMaster1.xml" Id="Rb4204d00c6f9406d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a3ae82b5f7ba4b0e" /><Relationship Type="http://schemas.openxmlformats.org/officeDocument/2006/relationships/notesMaster" Target="/ppt/notesMasters/notesMaster1.xml" Id="R7d34f5d20d74495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b1028b900fb4c3a" /><Relationship Type="http://schemas.openxmlformats.org/officeDocument/2006/relationships/notesMaster" Target="/ppt/notesMasters/notesMaster1.xml" Id="Re376cf3a020e45f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d627d1e88324d59" /><Relationship Type="http://schemas.openxmlformats.org/officeDocument/2006/relationships/notesMaster" Target="/ppt/notesMasters/notesMaster1.xml" Id="Rdeb44ffc24ac4bd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2a1f46746f540b0" /><Relationship Type="http://schemas.openxmlformats.org/officeDocument/2006/relationships/notesMaster" Target="/ppt/notesMasters/notesMaster1.xml" Id="Ra4866261560d4bb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8a479bc5fe84555" /><Relationship Type="http://schemas.openxmlformats.org/officeDocument/2006/relationships/notesMaster" Target="/ppt/notesMasters/notesMaster1.xml" Id="R09e317d746e044b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f6bcd68f9964226" /><Relationship Type="http://schemas.openxmlformats.org/officeDocument/2006/relationships/notesMaster" Target="/ppt/notesMasters/notesMaster1.xml" Id="R7c1b8c2c1b73481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071e85e92274d2e" /><Relationship Type="http://schemas.openxmlformats.org/officeDocument/2006/relationships/notesMaster" Target="/ppt/notesMasters/notesMaster1.xml" Id="R7414b2754f8d474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2db2a91def04087" /><Relationship Type="http://schemas.openxmlformats.org/officeDocument/2006/relationships/notesMaster" Target="/ppt/notesMasters/notesMaster1.xml" Id="R83f84adecb8148e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be98cb0a748a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da5d4dc74d74a1f" /><Relationship Type="http://schemas.openxmlformats.org/officeDocument/2006/relationships/slideLayout" Target="/ppt/slideLayouts/slideLayout1.xml" Id="Re40b46da7ebe48f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0b46da7ebe48f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4acece2764456" /><Relationship Type="http://schemas.openxmlformats.org/officeDocument/2006/relationships/image" Target="/ppt/media/image.png" Id="R722bc8040f4541f9" /><Relationship Type="http://schemas.openxmlformats.org/officeDocument/2006/relationships/image" Target="/ppt/media/image2.png" Id="Rbf37903aed9d4b3c" /><Relationship Type="http://schemas.openxmlformats.org/officeDocument/2006/relationships/notesSlide" Target="/ppt/notesSlides/notesSlide1.xml" Id="R29e842d2b51a4f0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b90f67b744f20" /><Relationship Type="http://schemas.openxmlformats.org/officeDocument/2006/relationships/image" Target="/ppt/media/image19.png" Id="Rdabea919bf9e4c65" /><Relationship Type="http://schemas.openxmlformats.org/officeDocument/2006/relationships/image" Target="/ppt/media/image20.png" Id="R5cb516d6d4124097" /><Relationship Type="http://schemas.openxmlformats.org/officeDocument/2006/relationships/notesSlide" Target="/ppt/notesSlides/notesSlide10.xml" Id="Rf0952efe805b44f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90559bc2d44c4" /><Relationship Type="http://schemas.openxmlformats.org/officeDocument/2006/relationships/image" Target="/ppt/media/image21.png" Id="R8f234710693f4bf9" /><Relationship Type="http://schemas.openxmlformats.org/officeDocument/2006/relationships/image" Target="/ppt/media/image22.png" Id="Reeedea7ee85d4cfe" /><Relationship Type="http://schemas.openxmlformats.org/officeDocument/2006/relationships/notesSlide" Target="/ppt/notesSlides/notesSlide11.xml" Id="Rbb73cc0235b44b2e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d42eb58944b68" /><Relationship Type="http://schemas.openxmlformats.org/officeDocument/2006/relationships/image" Target="/ppt/media/image23.png" Id="Rd793918c896748ef" /><Relationship Type="http://schemas.openxmlformats.org/officeDocument/2006/relationships/image" Target="/ppt/media/image24.png" Id="Rda437e4e890844cd" /><Relationship Type="http://schemas.openxmlformats.org/officeDocument/2006/relationships/notesSlide" Target="/ppt/notesSlides/notesSlide12.xml" Id="R2cfc19882657413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e206355e54699" /><Relationship Type="http://schemas.openxmlformats.org/officeDocument/2006/relationships/image" Target="/ppt/media/image25.png" Id="R79c1796d68df42aa" /><Relationship Type="http://schemas.openxmlformats.org/officeDocument/2006/relationships/image" Target="/ppt/media/image26.png" Id="Ra940acef67b14491" /><Relationship Type="http://schemas.openxmlformats.org/officeDocument/2006/relationships/notesSlide" Target="/ppt/notesSlides/notesSlide13.xml" Id="R7423d8c474784f8e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d5fb8ccd04750" /><Relationship Type="http://schemas.openxmlformats.org/officeDocument/2006/relationships/image" Target="/ppt/media/image27.png" Id="R0b42331be7784372" /><Relationship Type="http://schemas.openxmlformats.org/officeDocument/2006/relationships/image" Target="/ppt/media/image28.png" Id="R0f2eaddee43744f4" /><Relationship Type="http://schemas.openxmlformats.org/officeDocument/2006/relationships/notesSlide" Target="/ppt/notesSlides/notesSlide14.xml" Id="R469bb3e2f4d9441a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6d6a18c5741e3" /><Relationship Type="http://schemas.openxmlformats.org/officeDocument/2006/relationships/image" Target="/ppt/media/image29.png" Id="R0ac2b702a5294f38" /><Relationship Type="http://schemas.openxmlformats.org/officeDocument/2006/relationships/image" Target="/ppt/media/image30.png" Id="R0c798ff9c6524b43" /><Relationship Type="http://schemas.openxmlformats.org/officeDocument/2006/relationships/notesSlide" Target="/ppt/notesSlides/notesSlide15.xml" Id="R09802d16dcb24cdf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f58d9bf2a4cd5" /><Relationship Type="http://schemas.openxmlformats.org/officeDocument/2006/relationships/image" Target="/ppt/media/image31.png" Id="R835130ec0a564e86" /><Relationship Type="http://schemas.openxmlformats.org/officeDocument/2006/relationships/image" Target="/ppt/media/image32.png" Id="R65f9847e1d454640" /><Relationship Type="http://schemas.openxmlformats.org/officeDocument/2006/relationships/notesSlide" Target="/ppt/notesSlides/notesSlide16.xml" Id="Rf4779f50f3274b3f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c25f3c05944b2" /><Relationship Type="http://schemas.openxmlformats.org/officeDocument/2006/relationships/image" Target="/ppt/media/image33.png" Id="R7dab38edb37f425b" /><Relationship Type="http://schemas.openxmlformats.org/officeDocument/2006/relationships/image" Target="/ppt/media/image34.png" Id="R1c6e381d188e48ef" /><Relationship Type="http://schemas.openxmlformats.org/officeDocument/2006/relationships/notesSlide" Target="/ppt/notesSlides/notesSlide17.xml" Id="R110224add91943ea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636bd8ff84989" /><Relationship Type="http://schemas.openxmlformats.org/officeDocument/2006/relationships/image" Target="/ppt/media/image35.png" Id="R585c43aff5de49ff" /><Relationship Type="http://schemas.openxmlformats.org/officeDocument/2006/relationships/image" Target="/ppt/media/image36.png" Id="R18d9bb65dea544f6" /><Relationship Type="http://schemas.openxmlformats.org/officeDocument/2006/relationships/notesSlide" Target="/ppt/notesSlides/notesSlide18.xml" Id="R0dfe3da5667d4169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05e16d21a477c" /><Relationship Type="http://schemas.openxmlformats.org/officeDocument/2006/relationships/image" Target="/ppt/media/image37.png" Id="R356bda1500ec4756" /><Relationship Type="http://schemas.openxmlformats.org/officeDocument/2006/relationships/image" Target="/ppt/media/image38.png" Id="Re679d30de411490b" /><Relationship Type="http://schemas.openxmlformats.org/officeDocument/2006/relationships/notesSlide" Target="/ppt/notesSlides/notesSlide19.xml" Id="R54b8f43823eb46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aa11f406144f5" /><Relationship Type="http://schemas.openxmlformats.org/officeDocument/2006/relationships/image" Target="/ppt/media/image3.png" Id="Ra319c0737c224303" /><Relationship Type="http://schemas.openxmlformats.org/officeDocument/2006/relationships/image" Target="/ppt/media/image4.png" Id="R6a2f627c723a4d1c" /><Relationship Type="http://schemas.openxmlformats.org/officeDocument/2006/relationships/notesSlide" Target="/ppt/notesSlides/notesSlide2.xml" Id="R0dd0a9d8e9574cfd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1e1994c8f4f12" /><Relationship Type="http://schemas.openxmlformats.org/officeDocument/2006/relationships/image" Target="/ppt/media/image39.png" Id="Rab4a54ae8b434395" /><Relationship Type="http://schemas.openxmlformats.org/officeDocument/2006/relationships/image" Target="/ppt/media/image40.png" Id="R46a6136ab9e44e44" /><Relationship Type="http://schemas.openxmlformats.org/officeDocument/2006/relationships/notesSlide" Target="/ppt/notesSlides/notesSlide20.xml" Id="R1e43f16b86ec44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94232e0904041" /><Relationship Type="http://schemas.openxmlformats.org/officeDocument/2006/relationships/image" Target="/ppt/media/image5.png" Id="R8f1a75b7f6574532" /><Relationship Type="http://schemas.openxmlformats.org/officeDocument/2006/relationships/image" Target="/ppt/media/image6.png" Id="Rb55d4a83f60c4294" /><Relationship Type="http://schemas.openxmlformats.org/officeDocument/2006/relationships/notesSlide" Target="/ppt/notesSlides/notesSlide3.xml" Id="R24f250a7a93148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54f533df64868" /><Relationship Type="http://schemas.openxmlformats.org/officeDocument/2006/relationships/image" Target="/ppt/media/image7.png" Id="R0692609cbc0f41d6" /><Relationship Type="http://schemas.openxmlformats.org/officeDocument/2006/relationships/image" Target="/ppt/media/image8.png" Id="R5bbf35535bfe4210" /><Relationship Type="http://schemas.openxmlformats.org/officeDocument/2006/relationships/notesSlide" Target="/ppt/notesSlides/notesSlide4.xml" Id="Rca397044d5454a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ae17b8aa14445" /><Relationship Type="http://schemas.openxmlformats.org/officeDocument/2006/relationships/image" Target="/ppt/media/image9.png" Id="Re31cf3a2a67e4c3b" /><Relationship Type="http://schemas.openxmlformats.org/officeDocument/2006/relationships/image" Target="/ppt/media/image10.png" Id="R436b9de94d9b4871" /><Relationship Type="http://schemas.openxmlformats.org/officeDocument/2006/relationships/notesSlide" Target="/ppt/notesSlides/notesSlide5.xml" Id="R851c7a85ec5f41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dd14f3dfc456e" /><Relationship Type="http://schemas.openxmlformats.org/officeDocument/2006/relationships/image" Target="/ppt/media/image11.png" Id="Rca2ea82f18944942" /><Relationship Type="http://schemas.openxmlformats.org/officeDocument/2006/relationships/image" Target="/ppt/media/image12.png" Id="R84df0ad685fd43a7" /><Relationship Type="http://schemas.openxmlformats.org/officeDocument/2006/relationships/notesSlide" Target="/ppt/notesSlides/notesSlide6.xml" Id="Rec7e55bbe65240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4d20c65b44256" /><Relationship Type="http://schemas.openxmlformats.org/officeDocument/2006/relationships/image" Target="/ppt/media/image13.png" Id="R5e32016db8b849d0" /><Relationship Type="http://schemas.openxmlformats.org/officeDocument/2006/relationships/image" Target="/ppt/media/image14.png" Id="R5b72ac72305d4e9a" /><Relationship Type="http://schemas.openxmlformats.org/officeDocument/2006/relationships/notesSlide" Target="/ppt/notesSlides/notesSlide7.xml" Id="Re76e8c5229864d3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371e757884321" /><Relationship Type="http://schemas.openxmlformats.org/officeDocument/2006/relationships/image" Target="/ppt/media/image15.png" Id="Rc8c1f0cf3357434a" /><Relationship Type="http://schemas.openxmlformats.org/officeDocument/2006/relationships/image" Target="/ppt/media/image16.png" Id="R106582047e654770" /><Relationship Type="http://schemas.openxmlformats.org/officeDocument/2006/relationships/notesSlide" Target="/ppt/notesSlides/notesSlide8.xml" Id="Re0793342353542d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c44b029b74bcd" /><Relationship Type="http://schemas.openxmlformats.org/officeDocument/2006/relationships/image" Target="/ppt/media/image17.png" Id="Rcdc9fd74129848e1" /><Relationship Type="http://schemas.openxmlformats.org/officeDocument/2006/relationships/image" Target="/ppt/media/image18.png" Id="R44d6a880b55d4300" /><Relationship Type="http://schemas.openxmlformats.org/officeDocument/2006/relationships/notesSlide" Target="/ppt/notesSlides/notesSlide9.xml" Id="R785ae0bfb501438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2E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2bc8040f4541f9"/>
          <a:srcRect xmlns:a="http://schemas.openxmlformats.org/drawingml/2006/main" l="28113" t="0" r="281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visual-divider">
            <a:extLst xmlns:a="http://schemas.openxmlformats.org/drawingml/2006/main">
              <a:ext uri="{FF2B5EF4-FFF2-40B4-BE49-F238E27FC236}">
                <a16:creationId xmlns:a16="http://schemas.microsoft.com/office/drawing/2014/main" id="{7D754559-4DCF-4FCC-9E94-D36E0A459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accent">
            <a:extLst xmlns:a="http://schemas.openxmlformats.org/drawingml/2006/main">
              <a:ext uri="{FF2B5EF4-FFF2-40B4-BE49-F238E27FC236}">
                <a16:creationId xmlns:a16="http://schemas.microsoft.com/office/drawing/2014/main" id="{F35367C6-B6C3-40B5-8C9B-68D6224FE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eyebrow">
            <a:extLst xmlns:a="http://schemas.openxmlformats.org/drawingml/2006/main">
              <a:ext uri="{FF2B5EF4-FFF2-40B4-BE49-F238E27FC236}">
                <a16:creationId xmlns:a16="http://schemas.microsoft.com/office/drawing/2014/main" id="{572C9350-6B37-4C0F-AA16-C5FFB6672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CENESAM ACADEMY · MÓDULO 07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6886C49C-5346-4F0E-BFF8-49A2A0D05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5619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El terreno puede cambiar sin aviso visible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86E0661E-9CCA-4062-96F7-79684C042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542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DEEE8"/>
                </a:solidFill>
                <a:latin typeface="Arial"/>
                <a:ea typeface="Arial"/>
                <a:cs typeface="Arial"/>
              </a:defRPr>
            </a:pPr>
            <a:r>
              <a:rPr sz="1875">
                <a:solidFill>
                  <a:srgbClr val="DDEEE8"/>
                </a:solidFill>
                <a:latin typeface="Arial"/>
                <a:ea typeface="Arial"/>
                <a:cs typeface="Arial"/>
              </a:rPr>
              <a:t>Excavaciones, taludes y operaciones subterráneas</a:t>
            </a:r>
          </a:p>
        </p:txBody>
      </p:sp>
      <p:sp>
        <p:nvSpPr>
          <p:cNvPr id="7" name="action">
            <a:extLst xmlns:a="http://schemas.openxmlformats.org/drawingml/2006/main">
              <a:ext uri="{FF2B5EF4-FFF2-40B4-BE49-F238E27FC236}">
                <a16:creationId xmlns:a16="http://schemas.microsoft.com/office/drawing/2014/main" id="{2D45A717-25E0-40FD-A222-5152A6899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542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37903aed9d4b3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9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8E6D0658-9F1E-4ACC-8CDC-0504ED86D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6213019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AF03556-ED69-4D02-98E6-E70D14B45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2BD7B80-3E24-4A47-8665-D66BB29AB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F14A0E5-AAAC-46C3-889D-BB09A7857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99938D8-AEDB-4475-844C-709B0A888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Inspección diaria y tras eventos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6E1A93BB-2C59-45F2-832F-0231ED113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2F939FA0-91E5-4745-AFE6-BDEB854B7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0905D2D-B3DB-4A69-BF73-397962546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inspección diaria y tras eventos.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0C39410-77B2-4116-8853-ACD843062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02D6B423-9943-4590-9D6B-D1DA22F58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4713F3D-3D6A-4C3E-B18F-CE694375F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F1B7E16-C93B-467B-B8B5-0BADAB26D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6B8F768-943F-4D80-A6C1-1D9C41563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8B10BEA-3B92-4697-BACC-F76C34716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bea919bf9e4c65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66E7D4D-BF86-43B2-8B5B-E8A83DDAC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823B8F96-9F80-4B94-8C5C-F0D3A231D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F506B6F-D214-4B1C-BC9B-13673B5B3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9EE7E97-B7BD-45D4-B0CD-031E9A127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E081DB34-4065-4627-9EBC-6204D931D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175BB458-DDEF-4967-895E-B92F93A70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E95D70C-F863-4531-A51D-4E2283985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Excavaciones, taludes y operaciones subterráneas · 10/20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b516d6d412409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F7CA3F51-DEA1-4F71-BA00-3E722D888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76567005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78D74A0-033D-40A2-8C00-7B1C6DAEA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AFAA504-286A-4DE0-8A78-9A2336BCA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C1989124-6A23-4C51-9280-CC535A4A8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F755291-0F20-46D3-952B-41F63EA64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Equipos móviles y borde de excavación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2C26FC0D-7667-478A-9003-B8ACEAEC6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9786AF86-D904-48AB-9D3E-0AAB44DEF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82EFDBE-48CD-4F72-ACE8-BEF1465AE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equipos móviles y borde de excavación.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EE4F928-A1FE-42EE-9DA7-ADAE2556D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5830A19-83CB-45C1-801E-2AA148D6A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119917D2-C849-4B7F-AF12-E97092FC2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411B61C-FA0B-44C5-836D-926D0AEE1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D34A2DC5-DA64-41E2-B573-3D61975D9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C3D6ED3A-7A3C-4105-B523-840EE2DB6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234710693f4bf9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D1DC2C5-9E2D-42C6-8155-FF8107423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B33D0875-4EDD-4209-8CE3-9760B9B01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3CC15DE-4509-4065-AC8F-9A1E78C3F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C0251372-9CF8-4CB5-A567-11A35AE84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C39AE55-912C-4A3F-89CA-D02005CB5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950A191-6897-4562-B0BC-53E962EBD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258ED8D-337A-4A77-8D4A-8B62F6754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Excavaciones, taludes y operaciones subterráneas · 11/20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edea7ee85d4cf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53E0565-73CC-459E-B529-2A933A114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026262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5C79DAF0-4339-4765-8902-632903045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7504806-FD0C-4C5D-A3D7-EA453F9AC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06DAC76-B59D-44E2-8E53-E160A7EE5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659657A-5BC5-415A-B36C-27C056A14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Entibado, instalación y retiro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91FB454-4DA6-4279-B2A9-1D9B4157C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5086AB5-0A6E-4607-9398-A161991D7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6A145C7-63B5-4A8B-A52E-DA45066AE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entibado, instalación y retiro.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4F256FF6-4159-483D-B24D-641548B6E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CD6199D-0871-4184-8BB3-B01D7BB77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103B92E2-505E-4973-9D8B-A977A9892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872ACEA-7901-42E8-98E5-7B50E4708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67A71A9-9869-494F-A120-AE82E7FFB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0A6EDC7-8AD9-47CA-9773-0ABF29DA7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93918c896748ef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F33A2AA8-8553-426A-BD99-527368BD3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97D4F0D7-8AD0-4658-A909-73AF95A53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23770C2-D954-4B37-B4D9-67C404E0B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7A06E44-F25A-4E96-832B-A7CFEB2D1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F4F6D5F3-111A-4C6E-864A-A23D0B4BD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5CE337B-1A72-4AAE-A982-82C390024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7150DBB-89D0-408A-AEB6-8A53FACA8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Excavaciones, taludes y operaciones subterráneas · 12/20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437e4e890844cd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EADE04B-F83A-4998-9F17-B8C09EF4E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002157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14B1C27D-2011-42B6-A444-DD5F1EC0E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758578A-CFFC-4095-BADB-93AEB70E2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B93E73C-50C2-4CF6-85EE-C9CDF37DD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F213418-DBD1-4F5A-ABD5-9B9F69A05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Operación subterránea y ventilación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09896AD-BBB1-4180-9441-041F377DD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1ED14FFB-418D-421A-A434-0E8DC0517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F9E4FF8-FF81-4463-989A-827F2A95B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operación subterránea y ventilación.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F3E59D76-74FA-4E3F-97FC-2CCB7B935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18910B5-63F5-4F99-BD2E-A3C4ACAD4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28CDAD42-00AB-477D-BD0F-2EE64CBBA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D91708BE-01E0-45BE-A50A-1ACB35724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134D3810-D5A7-46E9-AA1F-F8BB029A9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889EBCF-6216-4FAC-9670-265AB4DD5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9c1796d68df42aa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3C5CC61-B586-45DF-825A-C5879A7FA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44860B11-18C4-446F-ACC7-66A668847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96C74AC-4C02-4FB5-BAA1-9F99023DE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7CB90A4C-8E83-4929-A9DF-EAFF7A438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D48A657-92C6-4023-9049-58C021BF3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104CED12-25C7-45DB-92DA-6D9D74D6A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0DC38BB-641F-469B-96F2-248263814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Excavaciones, taludes y operaciones subterráneas · 13/20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40acef67b14491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9BCDB43A-844E-434D-A537-8CCD0521D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4427824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8B532223-4573-43A9-BA07-BC119EA9D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04C26DA-8DAA-4EE7-97DF-D44476330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8FA6A64-E430-44B5-94AB-CBB3BD276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1C1E054-2FFD-486B-B13F-0D21CDB4D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Sostenimiento y desatado de rocas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6D5021A-C856-409F-A04E-B5C815AD7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468CAD9-54FA-4BD3-8804-BA02E47C5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978ED0E4-F544-4796-9233-17B317AEE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sostenimiento y desatado de rocas.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66BC8E13-8ECD-42B0-B7D9-64B325E88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8E0FDDFE-4983-4B7C-8163-29C124571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844EC22-925F-4225-90FD-73B58D0AF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E8DA9B4-77CF-4314-BA5E-81D5829F4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59007A4-64C6-4F0C-A533-16B3F555E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DEA929B6-131D-43BF-9D1F-8972D3CC7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42331be7784372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BB653E12-5772-466A-8BBD-EDE7A5831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B67AC83-FF0C-44F9-9705-8B6BC3398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43E5A62-948B-4CF5-9C61-FD8447D24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DF35E259-6C86-4C37-A2DC-39EA7A4DE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5E31EC7-7A6D-47AC-A428-E6C462C51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88142D3-E371-43C9-B8A1-C0FDDEA1B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076A310-1A35-4A9E-924A-C948B8A5E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Excavaciones, taludes y operaciones subterráneas · 14/20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2eaddee43744f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0ED4ACB-7EEC-4380-BF9F-36318E1FC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05481050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825693A-F641-4145-AE60-7B70E3A84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5A06CD8-87A5-46CD-94FE-A051978D4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56958AD-0E8A-447C-B50D-D64125036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6ED67A9-7B02-4C9A-917E-48AE4264F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Chimeneas y piques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C43980E-0D5D-492C-AA6E-BCC100737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360933F-10EB-407D-ADEB-E7B68414C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1DBC210-08D2-4C52-99D1-3DAFEB72B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chimeneas y piques.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0DA3BE09-A82F-4A07-860A-0C6093A92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41667E2-A864-4015-A9A6-87CDBA5C3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67DC0D9F-379C-47EE-A3E1-075844010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BBD29B9B-5E20-4627-92E4-E720717C0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41B8B7F-5C81-4B01-BF7D-5BB3D2DB4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BD61A59E-F81B-4739-AE8B-54B539119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c2b702a5294f38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F11C829-4DA3-4B41-A439-37BF6C965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4F31A72-DA6E-437A-947F-A00FA4092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5DB2FEF-BC6E-4D84-9CE7-D67F572E7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1EEF8F0-AAF4-4042-9DF6-BCB9CCA57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D3C21604-ABF7-4AD7-8A21-785391866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1B982AD1-4DE7-404C-BF5A-8E5A2622A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EB0EC19-973F-4A8A-B74A-24630F43A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Excavaciones, taludes y operaciones subterráneas · 15/20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798ff9c6524b4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A0B6E03E-5526-4FA0-A278-E2A899AE1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56776478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EC3ACC2-AFE8-4320-9C03-65C43E160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F5CDEE2-54E3-4CDE-9E69-C00F9AC39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F20E98AA-9A8E-4813-913F-68D484489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C42DEF1B-753D-4D68-9086-CDBAD4312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Tolvas y riesgo de atrapamiento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D577E4E2-9BEF-4367-B174-CC07DB5C4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BA9AA23-BB36-444F-952B-2F39D5055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C416360-042B-40CE-9F21-1DBA423BC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tolvas y riesgo de atrapamiento.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34B42569-B725-4A84-B365-0F725BDDD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D057C59-7FE8-4721-9F97-F05F7A706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5BA9347-5D3C-425B-B130-40FAC8DB6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8BE107C3-7BA5-407B-9D46-96836DEC3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5517FB2-0FE2-48F6-B39A-57C1CD55C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C0709ED-1E92-481D-B07B-BCAF0F34D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5130ec0a564e86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1C529A0-0B24-418C-9322-6F4109145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59FF2F2-02DC-420D-8FF6-3B2DD72E0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C33B0AC-9ECB-4AE4-A482-A046B96E0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A87ED4F9-CA24-4026-AA84-6A86F5532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5F6C583-5569-42BB-BBD9-C2EBA15D1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1BDB8B04-F813-4327-B770-7DC1D5E5D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5CE91D3-E2FE-4FFD-BBA7-6D7397728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Excavaciones, taludes y operaciones subterráneas · 16/20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f9847e1d45464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D68E704-FA6E-4F75-8BAA-026F849AE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728616081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929B9C7-0408-4CC2-9952-71F7F8055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FF413CB-45BC-4B95-B296-D968AB61D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FABCAD8-9F74-47A9-B194-EBDC1653D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C66F4246-A55B-4642-A726-C9E3EC346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Comunicación, refugio y emergencia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26299DF-0FFB-469F-BE53-AD82946E4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789A0112-99F8-4548-9031-7ED084D88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E72CB46-2346-4848-B102-29EA53DAE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comunicación, refugio y emergencia.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DF2CB1F2-B5D2-4262-A334-014E8E0AF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EFD81B55-75AF-4A5A-8FB0-DB0FA65A2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FA9151C-3516-46E2-A7A4-DA9E544C8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0EC0880-88C1-403D-B2E9-ED2B72918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E55B0B4B-9F42-4353-89D0-A6B19F6E0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58FBA91-D482-4CF1-982B-36DE7245D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ab38edb37f425b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E06C4AF2-8843-4C3D-B222-BE498B686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AF7CE46-D60D-4747-86C3-8DED88B66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A942BE3-D1F4-4CDC-AC95-770DC1F32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5539C3E-8BBA-48EF-9FEA-841C7EB47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AFC916D-E3F2-4101-A05D-2A2476C34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9F64653A-DD78-4D10-817C-A023269D2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FF7FF8E-399B-4AEC-B136-B147C8360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Excavaciones, taludes y operaciones subterráneas · 17/20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6e381d188e48ef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C7490D9D-69DB-4905-89BD-B8ABE42C6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5968898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3263493-95B1-4F2E-BCA9-0C3BC8A20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AF9BCB7-4CAE-4CAE-A8C3-784F3A0B1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6DD867D-995A-4E1A-A83E-6BD2E8D56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544D95A-00F8-4DE9-9767-FAB57EAC7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Cierre, relleno y liberación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5823DA84-46B6-4668-9644-91A9E8330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6A7730C-F241-46EA-A5DC-975E4A266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9606BC14-C2B9-45EA-9336-E63FBBBC6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cierre, relleno y liberación.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65BFEFDA-F52F-4E5A-98DF-D5E79DCDD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B9D3059-345F-46E0-A3E1-4DF8E1867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FA0517E-B03B-42A7-9AA6-466CC8C8F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F2C055FC-A8F9-4784-8C26-49C10CB33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63DB11E-CDF0-4EC2-8401-381499761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B73DD505-FF7E-4734-80B7-6614CB493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5c43aff5de49ff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07801C6-24D3-4ABF-B3F3-4C10D8AF9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321DAEAC-5B74-413A-89B7-8A9FF1BB2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4270BB7-1ADD-41AA-99B0-85680BCA1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5D7F84C-9567-4A0B-B1DC-AABAEEBDC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E9E01BA-0645-4794-8C5A-827A14056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5812400-A299-4424-9639-1EA0F868E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6C3C216-7847-4725-858F-B578196E7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Excavaciones, taludes y operaciones subterráneas · 18/20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d9bb65dea544f6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92486346-BA2D-4A37-BD37-5DC09BF56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34744166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E9FEB975-851D-42C0-BEC3-BB89C9FAA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9751411-3693-4821-979C-74CBCFD71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F1BA546-A22D-4F92-A2BC-EAF90BD08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BC328D4-0897-4B2A-B75F-294D8E68D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Caso: zanja con interferencias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CC19C6F-0E2C-4C04-BAA8-AC2DC882E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CF3B5D2D-B6A5-4B2E-9818-DB53E7F9A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5CDAEFF8-D950-4B37-9EFE-AE09F62EE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caso: zanja con interferencias.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D0EF9481-BCA5-4284-BDF1-2AB8F9163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071F574-1009-4ECB-87D7-C8E0BB492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AA5085EE-0E48-4252-B6EA-7D8D8CEEE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BA09E0D-B89A-4A6A-A62A-F2B2DFCD0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E7711A32-1B6B-453A-B296-DA2399813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68AD4EC-838B-48F8-B9E9-5158FE4BD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6bda1500ec4756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F2D8F9FA-2F44-4CE0-B101-7DF81B34B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0E2D5FE1-B62B-40CC-8FC1-51CF9F98D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50FF4144-124E-4668-97A0-AF1B8DE27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204EC721-1147-4A80-BE42-87EC1C8F8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10B5FC51-C680-47E2-ABC8-8D7C4FD8D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A86011B-68EF-46A2-B955-F96BDDC14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1DBD662-47F1-4F63-9790-E6EAE5A14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Excavaciones, taludes y operaciones subterráneas · 19/20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79d30de411490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70911B05-1248-42F6-8211-463D0DD8C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06379268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35E4AC83-3C72-4AF1-9AF4-B539976F7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969D222-7A66-4476-888D-FAB1BD74F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30B29BC-9D33-46FB-9ED6-37D425892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B4680F6-C689-4587-9DDC-515FA302D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Permiso y localización de interferencias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4BE643C-E840-4E5D-8DD4-A28080B3D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257643F-7D97-4C27-B27A-8CD3DE14C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DE06D1D-C2BE-4A83-BB23-FBF70F7A5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permiso y localización de interferencias.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5A0F0E00-D724-4913-B936-2A3668988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056153DB-A529-4AFF-9DD0-E2E3B6F80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AF28CE5-BBEE-4661-8D80-B6C76C877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16487EB-A641-4139-8D90-1AC6A916C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08BC1293-AE0F-4B78-9143-35CC8ADA1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38D1A0A-0D91-46FC-B797-573E667E1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19c0737c224303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D16464F8-55F8-498D-BAF8-A432F5466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00DDD326-4919-45E1-9353-9525275A3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5CD4D503-8A5A-4BB3-BCF1-EBDDF9352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68822BA-8785-4B7D-ABFD-F29323D09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1458001-1B1E-4E54-8A31-21283D407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5BFC6DD0-3355-4170-9369-205B39FA9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DAD1EF1-B999-49D9-BB6A-89192E9F8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Excavaciones, taludes y operaciones subterráneas · 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2f627c723a4d1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6E90DB49-9BC0-46DC-924D-129688942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3553846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A98D480C-6EE4-4CC9-B931-E8FE3BCB5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D135AB9-FEA4-4352-8275-99397144F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C1864531-B532-4306-B6D3-777D2BFBB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2EEE363-3748-43D7-8B6F-59C373B04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Aplicación: registro geotécnico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0F7C5B15-781B-44EA-9EA3-D0F462255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3B18741-75D2-4B7A-BF26-967E6879A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13ED99B3-71B8-4BFF-ABEE-D0C575791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aplicación: registro geotécnico.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8F9DBBC-EF38-42F6-B772-F5B0A02A2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D583A70-FE80-4AFE-85F4-3594E0E12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18045AAE-2683-402D-B001-BFCE70E80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2900821-4F8A-425A-8F95-25B2B5FBA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0E70C7F9-135C-43E5-BEAB-83C7EC8C4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38C0194-1FFE-4A14-841A-5C9836EC2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4a54ae8b434395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C676AA9-7E07-4B7B-B19F-A86DF8857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50B18811-9333-4551-A7E0-8F329FB9E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C3FD66A7-2922-4F0C-9BD3-F6B7719D0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Completa el tablero con datos reales, valida los controles y guarda el cierre.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B2065F7-F3F1-4087-9977-4C45974DB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8829B87-2D6D-45DA-B770-0F843F9FE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FCD2D565-596D-4F4E-BDDB-B59069BAC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1FF4A47-708A-4CC3-87AE-04A32E7C8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Excavaciones, taludes y operaciones subterráneas · 20/20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a6136ab9e44e4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7EFCB40-7415-4C26-A2F7-9C8B63A27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48416778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82D4F7E-C3E4-4E0F-A1CE-776ED504B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C878CEE-793B-4FFE-83B8-9066407F9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B7EC76F-E3EB-43B5-9B16-667AEE6C5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4918E9D-DFE8-4077-BCF4-67F5421C7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Clasificación de suelo y roca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F3941E1-4278-4051-BDA0-55FF2A344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1F1AE6B1-0BFB-4FBD-BD05-677DE04D9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9F64A10-D3DD-4F6A-BDE1-83A2373F4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clasificación de suelo y roca.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9B3F7980-5E2F-4937-B9F4-A0002D5E3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BCD8A82-53B5-4695-B266-73E71DB7C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F8B76A5A-6E3A-4934-B2C6-FAB30C8C3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B63AC3E-DFBA-4B3B-AF57-7854A4426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E7544767-2AE3-4A5A-A587-0F3D11385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D8E7FD9E-223A-4CD5-B607-ECFCD7C1B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1a75b7f6574532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9126779-F707-4892-8729-A6196E50E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C5CB839-4701-4EA6-B2FF-E4820E221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CE9C7C20-DE87-4427-9BB7-281C071DE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286FC682-1F7E-4F15-8066-B5718CFE0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22B8827-534B-4D7C-B09A-8D3D69BE9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CC29B573-FC52-44E3-BF6E-71B36D499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7C49CB4-049C-4AD4-BF73-3C6313311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Excavaciones, taludes y operaciones subterráneas · 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5d4a83f60c429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249716B-0D6F-4438-88CC-1993AAF08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75348515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592A9B9D-7840-4662-9B66-B7F73F2F5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753B115-98FB-4FAB-93EC-F5588734A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FDB3548-F013-404D-9797-961F30B7E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C91BFD6-5E22-4356-872C-EE96348AC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Taludes, bancos y sistemas de sostenimiento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1566635-4188-4D4E-BE06-9091F6B65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4C21B4C-E741-41C3-95C4-EE0A2F9F0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BA8B668-7B33-47F1-B8D5-E589D859C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taludes, bancos y sistemas de sostenimiento.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01CA88EA-12FC-4627-B712-A914E4134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AE46CB0B-EEF1-49F8-B44B-B9DA54B05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33EF911-BC74-46D1-A0D2-5E0F8CAC2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EDD5844-BBA5-42D8-A0C9-C50F8C348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5BE2F42B-8FFB-4DD6-9A4E-C1DAB1841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A2E01A3-6F3C-48B6-BC61-B2F06A560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92609cbc0f41d6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30F47FAC-FF51-4BD7-AC0F-C9A81DFD9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37A8543A-4676-4E80-96B0-9A652460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EF198213-73B6-4FE4-A357-47A31002E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B42E7BD-0397-4015-B85B-D06494EEC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B0D04E6-E124-43C4-8B43-06737DCBF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379119B0-7116-4219-B560-90DFBE8DC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7BE6871-BD5F-462D-97EA-1D341C89B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Excavaciones, taludes y operaciones subterráneas · 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bf35535bfe421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4D208567-DDF2-4B50-9C5A-5328D5441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27856747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3CA22794-F42E-41D7-AE7D-A65CCBACB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8229226-73D4-411C-A3F6-413E2C071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067786F-BD02-4407-8DBA-1F9E93144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2507479-9774-4645-8990-0E28BAF02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Diseño y revisión por persona competente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B39C408C-7A44-4875-A61B-D6F024ED7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29579E86-23E6-4D56-801B-283D870D6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9B3AF32-5A79-423E-9BAE-8BB16DFD3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diseño y revisión por persona competente.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6BBDB9D1-BF41-461F-8B05-084282DEC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3B76A29-49AD-46E0-985E-98D1E156B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BDC6B20-B76F-4F58-A68A-3C7F10237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9316E5B-9667-468F-B68C-32A5594DA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4B4C0D5-C454-4FEB-81B1-777D2F038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68BF2190-568C-489E-86E6-264A76F37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1cf3a2a67e4c3b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6C371238-1DFC-4882-9F5A-46A01E86C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5C813F64-5A27-47D1-8DCE-7F12C1804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DD782C8-2707-44B0-B11D-371F7DFEF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D35660D9-2F86-4A23-AB47-9538057B8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EFCFFC5-2CB3-4155-A1B4-1A90B461F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C41B87B9-EA3B-44EE-BB93-3D46BF0EF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BA88933-4455-4A57-B593-5AF31B32E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Excavaciones, taludes y operaciones subterráneas · 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6b9de94d9b4871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D355F1C-9F86-47D5-8419-3DCD88AE8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5412570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F2BC36D-0633-4468-8236-1BF520742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5E09ABC-99E9-416A-8F34-72E9042B5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1008E28D-F1FE-46CA-8477-71552A155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E66A136-BB82-4202-BEF6-016EA41E6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Material excavado y sobrecargas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29E04249-B691-4C06-9836-E85B59532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0C6C624-1FF9-47E9-BBF6-F6BD20DAB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09F6FB5-A3C9-4913-B730-345DF0013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material excavado y sobrecargas.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58808791-DBA3-47CB-80D4-D85DB66A6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543F449-DDB4-4DA3-8F78-744B279AD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3D753BF5-52FF-4FB6-B1CB-D25FD60D3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EBAC1C3-37F0-4F11-90C7-9193CBC73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456FD26-BE8E-4F07-ABCB-72A43A72C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8F6EB33-7269-4196-9F88-F0C8A1C95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2ea82f18944942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1707047-4A10-4A39-BBAE-49B0E6CC0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759A9071-930E-47CC-8395-C8C00CC1C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7425558-AF4C-4785-9F32-2F407CAD2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002DB476-B6C4-4FCB-A1B9-4D9B9BBEF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5F8F752C-203F-45DD-9358-D108EAA33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C46BFACF-D7AA-459B-8108-E1DED6D85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49DE33A-64D4-40E3-890F-B23E71648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Excavaciones, taludes y operaciones subterráneas · 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df0ad685fd43a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5A3F927-AFCA-4C1C-8A37-E903B1C94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82095873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FBB57AE-59A1-4141-8E2F-C27FB503E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EA5EDD8-45CF-4EB7-B005-271901440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CF5B7E4D-4A57-41B6-AEE1-FD575320B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53E8A8F-FB6B-4639-A3D5-B4423C1EA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Accesos, escaleras y evacuación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D8A2A63-2921-47B8-B1EE-644E95B06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CDA149D-1995-40A9-931A-056D2310B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D2640BDE-06FC-446A-8B5E-2672216C4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accesos, escaleras y evacuación.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76A7BAA6-7E79-4A47-9B98-2A51A9F2C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A82AF58-94CE-4F47-BD5B-E12DBABEA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CD4A775-26AF-403D-A3FF-91FA16EC5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04D16FAB-D678-4A49-B9D8-1D6823E02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53AB394D-4992-47CA-903D-33CED060E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68FD5C59-FD3A-4818-9E3F-B15A90580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32016db8b849d0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D342651-E7AD-43D4-812A-C440ACA90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8A0738A-7388-440C-A833-201DE0E5F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9B336F52-F009-4AFB-A6B2-020EB5C2A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1CD213E-BC01-4FE5-985D-25B6000A3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56117AD-00F5-47C0-ACE3-BEAA1C115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68DE8FD3-4677-46E6-A3B9-72C6C9756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EA9D8E0-D748-44A6-8316-82CE2FEC5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Excavaciones, taludes y operaciones subterráneas · 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72ac72305d4e9a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9D182A2-4953-4AAA-9226-FC65BE3D8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3021659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DC73254-BE1A-4263-9786-4E4AEA0C4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825D9BC-9B17-4F26-ACA9-A6C94F86E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FD8D4F7-F852-4743-9482-A43535492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01B80F9-29C8-42F6-B28C-8C94F2366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Agua, lluvia y bombeo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DC1E740-A45F-4177-9D5E-C898BDE08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7C20DAD9-368B-4C87-9D73-4CB69C04B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39B984C-11F3-467E-B8A6-70DA982BB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agua, lluvia y bombeo.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42642DB8-773A-46C0-99F7-CCAC327F2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84A69531-AD53-4771-9C6B-00EA836F3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EA5B672-C464-4FDC-B4C8-75032F9D1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025D8C7B-F4E3-4FB0-ACBA-081A786CC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2FE6EC62-97D8-4871-811D-778606330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53FFA5E-AE06-4A42-BFFA-7E391A2D4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8c1f0cf3357434a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8D5441B-E7A6-4903-8F34-E59AD2212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2F207B5-97CE-4583-BD40-3EA441CB5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FEAB770-1726-4C2B-A6D0-D8C82D4FB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DC894E8B-B9FA-4B11-9D23-9D7B6C611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A8DB9D5-29BE-46DF-9756-2BBD93DD2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9CBB2B8-749A-47C3-9A8D-F3B0F4CBA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C8BD93E-D927-4E9B-A5B2-3C9B04EAE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Excavaciones, taludes y operaciones subterráneas · 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6582047e65477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20E9EC61-B760-42ED-AC54-71850EDEB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92303991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7AE71F20-5028-4D70-9674-52982CFE6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E987EC0-111E-4C51-B1AE-D65399542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7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2816817-B0D8-4FB5-BF54-E4E2A548A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B2ACB23-A51D-4B45-95E5-7B93F6282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Atmósferas peligrosas en excavaciones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555BC6FD-320C-4D65-A45E-660849DE2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7BEAB6D2-750B-4189-AAE7-979578E24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93F409AA-2C0B-42BF-B266-11878D2F0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atmósferas peligrosas en excavaciones.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12675DD-448E-44D2-9732-60CEFCC5E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99073ED-B5D5-4BFC-ADE6-0E97E64C7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6A895B0-3D9C-470D-B87E-15A05A2E4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BB35E2E-426B-4F57-B6DC-8BBA03C5A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76C5249-F930-4BF6-B717-0827B82FF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B9D3C31-F647-45DE-9982-81FAB6CE4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c9fd74129848e1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F0F6B72B-9094-4E3C-9DD6-E0CACC35C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89B55C6-64A5-4853-A75E-FDF49868A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9D482681-DF37-4454-8755-4221CD3E1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5E7217D-FE14-4A77-A0C9-D31FFAE9E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11491B74-6E4A-4524-904E-41786978C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31FA6D7C-4180-4128-AB09-7CBC3D878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BE55972-B457-4A0C-BC56-401BAC6D3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Excavaciones, taludes y operaciones subterráneas · 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d6a880b55d430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46922FF6-4FF3-448A-850D-EAAB8A042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20916451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2026-07-23T17:49:00.3690000Z</dcterms:created>
  <dcterms:modified xsi:type="dcterms:W3CDTF">2026-07-23T17:49:00.3690000Z</dcterms:modified>
</coreProperties>
</file>