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b8e35f5cc04f2d" /><Relationship Type="http://schemas.openxmlformats.org/officeDocument/2006/relationships/extended-properties" Target="/docProps/app.xml" Id="R53fff17a5dc8463f" /><Relationship Type="http://schemas.openxmlformats.org/officeDocument/2006/relationships/officeDocument" Target="/ppt/presentation.xml" Id="Rd84e0a41eb72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f5ff65ecf41bc"/>
  </p:sldMasterIdLst>
  <p:notesMasterIdLst>
    <p:notesMasterId xmlns:r="http://schemas.openxmlformats.org/officeDocument/2006/relationships" r:id="R501f6610bc384290"/>
  </p:notesMasterIdLst>
  <p:sldIdLst>
    <p:sldId xmlns:r="http://schemas.openxmlformats.org/officeDocument/2006/relationships" id="256" r:id="Ra6402924550142a2"/>
    <p:sldId xmlns:r="http://schemas.openxmlformats.org/officeDocument/2006/relationships" id="257" r:id="R34ac34e6126042df"/>
    <p:sldId xmlns:r="http://schemas.openxmlformats.org/officeDocument/2006/relationships" id="258" r:id="Red3b13a4cba24d11"/>
    <p:sldId xmlns:r="http://schemas.openxmlformats.org/officeDocument/2006/relationships" id="259" r:id="Rf5f585c474324771"/>
    <p:sldId xmlns:r="http://schemas.openxmlformats.org/officeDocument/2006/relationships" id="260" r:id="R5aba28ce4cd84d6f"/>
    <p:sldId xmlns:r="http://schemas.openxmlformats.org/officeDocument/2006/relationships" id="261" r:id="R9358cd0ff036405d"/>
    <p:sldId xmlns:r="http://schemas.openxmlformats.org/officeDocument/2006/relationships" id="262" r:id="Ra738612db8f448ee"/>
    <p:sldId xmlns:r="http://schemas.openxmlformats.org/officeDocument/2006/relationships" id="263" r:id="R9594396c9f044baa"/>
    <p:sldId xmlns:r="http://schemas.openxmlformats.org/officeDocument/2006/relationships" id="264" r:id="R41216ae160394db1"/>
    <p:sldId xmlns:r="http://schemas.openxmlformats.org/officeDocument/2006/relationships" id="265" r:id="Ra2d46feb03a94beb"/>
    <p:sldId xmlns:r="http://schemas.openxmlformats.org/officeDocument/2006/relationships" id="266" r:id="R38c355a2f3e04372"/>
    <p:sldId xmlns:r="http://schemas.openxmlformats.org/officeDocument/2006/relationships" id="267" r:id="Ra512a2d0df264de4"/>
    <p:sldId xmlns:r="http://schemas.openxmlformats.org/officeDocument/2006/relationships" id="268" r:id="Rc4d3d2c39784421a"/>
    <p:sldId xmlns:r="http://schemas.openxmlformats.org/officeDocument/2006/relationships" id="269" r:id="R2ea74d379bfd4faf"/>
    <p:sldId xmlns:r="http://schemas.openxmlformats.org/officeDocument/2006/relationships" id="270" r:id="R434f6bbca0694e8d"/>
    <p:sldId xmlns:r="http://schemas.openxmlformats.org/officeDocument/2006/relationships" id="271" r:id="R7df7e3ac4b1a489a"/>
    <p:sldId xmlns:r="http://schemas.openxmlformats.org/officeDocument/2006/relationships" id="272" r:id="R80e283bb282d4395"/>
    <p:sldId xmlns:r="http://schemas.openxmlformats.org/officeDocument/2006/relationships" id="273" r:id="R6b9179d3816343c0"/>
    <p:sldId xmlns:r="http://schemas.openxmlformats.org/officeDocument/2006/relationships" id="274" r:id="R5238db35b3ca4360"/>
    <p:sldId xmlns:r="http://schemas.openxmlformats.org/officeDocument/2006/relationships" id="275" r:id="Rbbc0fde3ae2a456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240ef605d0d44af" /><Relationship Type="http://schemas.openxmlformats.org/officeDocument/2006/relationships/slideMaster" Target="/ppt/slideMasters/slideMaster1.xml" Id="R11cf5ff65ecf41bc" /><Relationship Type="http://schemas.openxmlformats.org/officeDocument/2006/relationships/notesMaster" Target="/ppt/notesMasters/notesMaster1.xml" Id="R501f6610bc384290" /><Relationship Type="http://schemas.openxmlformats.org/officeDocument/2006/relationships/presProps" Target="/ppt/presProps.xml" Id="R41e68c5cd9e6425e" /><Relationship Type="http://schemas.openxmlformats.org/officeDocument/2006/relationships/tableStyles" Target="/ppt/tableStyles.xml" Id="R33ad1c7b1a074df9" /><Relationship Type="http://schemas.openxmlformats.org/officeDocument/2006/relationships/slide" Target="/ppt/slides/slide1.xml" Id="Ra6402924550142a2" /><Relationship Type="http://schemas.openxmlformats.org/officeDocument/2006/relationships/slide" Target="/ppt/slides/slide2.xml" Id="R34ac34e6126042df" /><Relationship Type="http://schemas.openxmlformats.org/officeDocument/2006/relationships/slide" Target="/ppt/slides/slide3.xml" Id="Red3b13a4cba24d11" /><Relationship Type="http://schemas.openxmlformats.org/officeDocument/2006/relationships/slide" Target="/ppt/slides/slide4.xml" Id="Rf5f585c474324771" /><Relationship Type="http://schemas.openxmlformats.org/officeDocument/2006/relationships/slide" Target="/ppt/slides/slide5.xml" Id="R5aba28ce4cd84d6f" /><Relationship Type="http://schemas.openxmlformats.org/officeDocument/2006/relationships/slide" Target="/ppt/slides/slide6.xml" Id="R9358cd0ff036405d" /><Relationship Type="http://schemas.openxmlformats.org/officeDocument/2006/relationships/slide" Target="/ppt/slides/slide7.xml" Id="Ra738612db8f448ee" /><Relationship Type="http://schemas.openxmlformats.org/officeDocument/2006/relationships/slide" Target="/ppt/slides/slide8.xml" Id="R9594396c9f044baa" /><Relationship Type="http://schemas.openxmlformats.org/officeDocument/2006/relationships/slide" Target="/ppt/slides/slide9.xml" Id="R41216ae160394db1" /><Relationship Type="http://schemas.openxmlformats.org/officeDocument/2006/relationships/slide" Target="/ppt/slides/slide10.xml" Id="Ra2d46feb03a94beb" /><Relationship Type="http://schemas.openxmlformats.org/officeDocument/2006/relationships/slide" Target="/ppt/slides/slide11.xml" Id="R38c355a2f3e04372" /><Relationship Type="http://schemas.openxmlformats.org/officeDocument/2006/relationships/slide" Target="/ppt/slides/slide12.xml" Id="Ra512a2d0df264de4" /><Relationship Type="http://schemas.openxmlformats.org/officeDocument/2006/relationships/slide" Target="/ppt/slides/slide13.xml" Id="Rc4d3d2c39784421a" /><Relationship Type="http://schemas.openxmlformats.org/officeDocument/2006/relationships/slide" Target="/ppt/slides/slide14.xml" Id="R2ea74d379bfd4faf" /><Relationship Type="http://schemas.openxmlformats.org/officeDocument/2006/relationships/slide" Target="/ppt/slides/slide15.xml" Id="R434f6bbca0694e8d" /><Relationship Type="http://schemas.openxmlformats.org/officeDocument/2006/relationships/slide" Target="/ppt/slides/slide16.xml" Id="R7df7e3ac4b1a489a" /><Relationship Type="http://schemas.openxmlformats.org/officeDocument/2006/relationships/slide" Target="/ppt/slides/slide17.xml" Id="R80e283bb282d4395" /><Relationship Type="http://schemas.openxmlformats.org/officeDocument/2006/relationships/slide" Target="/ppt/slides/slide18.xml" Id="R6b9179d3816343c0" /><Relationship Type="http://schemas.openxmlformats.org/officeDocument/2006/relationships/slide" Target="/ppt/slides/slide19.xml" Id="R5238db35b3ca4360" /><Relationship Type="http://schemas.openxmlformats.org/officeDocument/2006/relationships/slide" Target="/ppt/slides/slide20.xml" Id="Rbbc0fde3ae2a45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740f04efd97412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5c6480b5c2444c7" /><Relationship Type="http://schemas.openxmlformats.org/officeDocument/2006/relationships/notesMaster" Target="/ppt/notesMasters/notesMaster1.xml" Id="R94ec68bb23cc482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2fb2b21f9e4dca" /><Relationship Type="http://schemas.openxmlformats.org/officeDocument/2006/relationships/notesMaster" Target="/ppt/notesMasters/notesMaster1.xml" Id="R7ae1acb6f3fc4c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7184cb1b42143d1" /><Relationship Type="http://schemas.openxmlformats.org/officeDocument/2006/relationships/notesMaster" Target="/ppt/notesMasters/notesMaster1.xml" Id="R603ee3134fd846b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ec1e9dd7deb476e" /><Relationship Type="http://schemas.openxmlformats.org/officeDocument/2006/relationships/notesMaster" Target="/ppt/notesMasters/notesMaster1.xml" Id="R7b895f905515450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b79bd0c730047de" /><Relationship Type="http://schemas.openxmlformats.org/officeDocument/2006/relationships/notesMaster" Target="/ppt/notesMasters/notesMaster1.xml" Id="R56173f77b44843b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707fff38e0b4eb3" /><Relationship Type="http://schemas.openxmlformats.org/officeDocument/2006/relationships/notesMaster" Target="/ppt/notesMasters/notesMaster1.xml" Id="R8a2319c264614be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2a6126b7f8b44a9" /><Relationship Type="http://schemas.openxmlformats.org/officeDocument/2006/relationships/notesMaster" Target="/ppt/notesMasters/notesMaster1.xml" Id="Ra8ee736c6019410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c30bf7959e745a7" /><Relationship Type="http://schemas.openxmlformats.org/officeDocument/2006/relationships/notesMaster" Target="/ppt/notesMasters/notesMaster1.xml" Id="R70d81aa78339464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22bf494da484172" /><Relationship Type="http://schemas.openxmlformats.org/officeDocument/2006/relationships/notesMaster" Target="/ppt/notesMasters/notesMaster1.xml" Id="Rcddd04621f104ec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332a12e0a3e4081" /><Relationship Type="http://schemas.openxmlformats.org/officeDocument/2006/relationships/notesMaster" Target="/ppt/notesMasters/notesMaster1.xml" Id="Reba2609d3d6546d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01f0435a2fd4402" /><Relationship Type="http://schemas.openxmlformats.org/officeDocument/2006/relationships/notesMaster" Target="/ppt/notesMasters/notesMaster1.xml" Id="Raa3231a9975c40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08334b067124581" /><Relationship Type="http://schemas.openxmlformats.org/officeDocument/2006/relationships/notesMaster" Target="/ppt/notesMasters/notesMaster1.xml" Id="Rf3a340e10cdd44c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ad36c806c614abc" /><Relationship Type="http://schemas.openxmlformats.org/officeDocument/2006/relationships/notesMaster" Target="/ppt/notesMasters/notesMaster1.xml" Id="Rddeca38ac6a4435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477ae67329428a" /><Relationship Type="http://schemas.openxmlformats.org/officeDocument/2006/relationships/notesMaster" Target="/ppt/notesMasters/notesMaster1.xml" Id="R939a9b9b36f849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4ff4ee6f9264e4f" /><Relationship Type="http://schemas.openxmlformats.org/officeDocument/2006/relationships/notesMaster" Target="/ppt/notesMasters/notesMaster1.xml" Id="Ra4470986ac4a42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e45d2549934d99" /><Relationship Type="http://schemas.openxmlformats.org/officeDocument/2006/relationships/notesMaster" Target="/ppt/notesMasters/notesMaster1.xml" Id="R8a11ea5a2bbb446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96f1260523344df" /><Relationship Type="http://schemas.openxmlformats.org/officeDocument/2006/relationships/notesMaster" Target="/ppt/notesMasters/notesMaster1.xml" Id="Red34fed82e0f411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b782275d5224270" /><Relationship Type="http://schemas.openxmlformats.org/officeDocument/2006/relationships/notesMaster" Target="/ppt/notesMasters/notesMaster1.xml" Id="R810be8ae4bd7439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70f60a5efb640f9" /><Relationship Type="http://schemas.openxmlformats.org/officeDocument/2006/relationships/notesMaster" Target="/ppt/notesMasters/notesMaster1.xml" Id="Rf4f0da9c44d041e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6f4027bc0704649" /><Relationship Type="http://schemas.openxmlformats.org/officeDocument/2006/relationships/notesMaster" Target="/ppt/notesMasters/notesMaster1.xml" Id="Ree9a700767c144c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817431ca34e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9b3246cab541d0" /><Relationship Type="http://schemas.openxmlformats.org/officeDocument/2006/relationships/slideLayout" Target="/ppt/slideLayouts/slideLayout1.xml" Id="Rfb1418e35f9b46c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418e35f9b46c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9ee673314be4" /><Relationship Type="http://schemas.openxmlformats.org/officeDocument/2006/relationships/image" Target="/ppt/media/image.png" Id="R8553e83cf7064527" /><Relationship Type="http://schemas.openxmlformats.org/officeDocument/2006/relationships/image" Target="/ppt/media/image2.png" Id="R6bc9417ae3bb4a00" /><Relationship Type="http://schemas.openxmlformats.org/officeDocument/2006/relationships/notesSlide" Target="/ppt/notesSlides/notesSlide1.xml" Id="R1609c0a0681f41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26ac63974d62" /><Relationship Type="http://schemas.openxmlformats.org/officeDocument/2006/relationships/image" Target="/ppt/media/image19.png" Id="R2f77b0bf7aba42a1" /><Relationship Type="http://schemas.openxmlformats.org/officeDocument/2006/relationships/image" Target="/ppt/media/image20.png" Id="R14e812ccf43640d1" /><Relationship Type="http://schemas.openxmlformats.org/officeDocument/2006/relationships/notesSlide" Target="/ppt/notesSlides/notesSlide10.xml" Id="R01085694449f42f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5e8cde724080" /><Relationship Type="http://schemas.openxmlformats.org/officeDocument/2006/relationships/image" Target="/ppt/media/image21.png" Id="Ra9fd0a00c3e940e9" /><Relationship Type="http://schemas.openxmlformats.org/officeDocument/2006/relationships/image" Target="/ppt/media/image22.png" Id="R9e1acf44390c4c68" /><Relationship Type="http://schemas.openxmlformats.org/officeDocument/2006/relationships/notesSlide" Target="/ppt/notesSlides/notesSlide11.xml" Id="Rd41c434dbcee4f7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64dae22c4644" /><Relationship Type="http://schemas.openxmlformats.org/officeDocument/2006/relationships/image" Target="/ppt/media/image23.png" Id="Rb81bd2a4ae864734" /><Relationship Type="http://schemas.openxmlformats.org/officeDocument/2006/relationships/image" Target="/ppt/media/image24.png" Id="Rc9043561c13243e3" /><Relationship Type="http://schemas.openxmlformats.org/officeDocument/2006/relationships/notesSlide" Target="/ppt/notesSlides/notesSlide12.xml" Id="Rb68267acea88457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85d819cf4e71" /><Relationship Type="http://schemas.openxmlformats.org/officeDocument/2006/relationships/image" Target="/ppt/media/image25.png" Id="R90a1459df7f648df" /><Relationship Type="http://schemas.openxmlformats.org/officeDocument/2006/relationships/image" Target="/ppt/media/image26.png" Id="R61d3914933b343ad" /><Relationship Type="http://schemas.openxmlformats.org/officeDocument/2006/relationships/notesSlide" Target="/ppt/notesSlides/notesSlide13.xml" Id="R2447cffed9994e4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34472b3d419f" /><Relationship Type="http://schemas.openxmlformats.org/officeDocument/2006/relationships/image" Target="/ppt/media/image27.png" Id="R257d2aab3385460d" /><Relationship Type="http://schemas.openxmlformats.org/officeDocument/2006/relationships/image" Target="/ppt/media/image28.png" Id="R5248ef07d6d14e69" /><Relationship Type="http://schemas.openxmlformats.org/officeDocument/2006/relationships/notesSlide" Target="/ppt/notesSlides/notesSlide14.xml" Id="R2a7c014efe3f44b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427ebf3a404c" /><Relationship Type="http://schemas.openxmlformats.org/officeDocument/2006/relationships/image" Target="/ppt/media/image29.png" Id="Rc3871d185e104959" /><Relationship Type="http://schemas.openxmlformats.org/officeDocument/2006/relationships/image" Target="/ppt/media/image30.png" Id="R953bd2fd1a844afb" /><Relationship Type="http://schemas.openxmlformats.org/officeDocument/2006/relationships/notesSlide" Target="/ppt/notesSlides/notesSlide15.xml" Id="R82f5c926e51d431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fd9e34c848b1" /><Relationship Type="http://schemas.openxmlformats.org/officeDocument/2006/relationships/image" Target="/ppt/media/image31.png" Id="R368d5e97d0754988" /><Relationship Type="http://schemas.openxmlformats.org/officeDocument/2006/relationships/image" Target="/ppt/media/image32.png" Id="Ra8caa2a49cb1453c" /><Relationship Type="http://schemas.openxmlformats.org/officeDocument/2006/relationships/notesSlide" Target="/ppt/notesSlides/notesSlide16.xml" Id="Rdb4f92d93385477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47e690fc42ea" /><Relationship Type="http://schemas.openxmlformats.org/officeDocument/2006/relationships/image" Target="/ppt/media/image33.png" Id="Re0724e84d9814c56" /><Relationship Type="http://schemas.openxmlformats.org/officeDocument/2006/relationships/image" Target="/ppt/media/image34.png" Id="R173f267eb6f647b5" /><Relationship Type="http://schemas.openxmlformats.org/officeDocument/2006/relationships/notesSlide" Target="/ppt/notesSlides/notesSlide17.xml" Id="R4cdf3f1ea0ab4e7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750b2fb64800" /><Relationship Type="http://schemas.openxmlformats.org/officeDocument/2006/relationships/image" Target="/ppt/media/image35.png" Id="R9d02def110ed454f" /><Relationship Type="http://schemas.openxmlformats.org/officeDocument/2006/relationships/image" Target="/ppt/media/image36.png" Id="Rd4beaa8d1e684b64" /><Relationship Type="http://schemas.openxmlformats.org/officeDocument/2006/relationships/notesSlide" Target="/ppt/notesSlides/notesSlide18.xml" Id="Rb61777b273984a3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0799827a84174" /><Relationship Type="http://schemas.openxmlformats.org/officeDocument/2006/relationships/image" Target="/ppt/media/image37.png" Id="R86d7b58c58f0453e" /><Relationship Type="http://schemas.openxmlformats.org/officeDocument/2006/relationships/image" Target="/ppt/media/image38.png" Id="R962c54774dc94010" /><Relationship Type="http://schemas.openxmlformats.org/officeDocument/2006/relationships/notesSlide" Target="/ppt/notesSlides/notesSlide19.xml" Id="R21666c38c503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0a5691a148d9" /><Relationship Type="http://schemas.openxmlformats.org/officeDocument/2006/relationships/image" Target="/ppt/media/image3.png" Id="R18860a1c89cb4497" /><Relationship Type="http://schemas.openxmlformats.org/officeDocument/2006/relationships/image" Target="/ppt/media/image4.png" Id="Rf78aa2f46e754696" /><Relationship Type="http://schemas.openxmlformats.org/officeDocument/2006/relationships/notesSlide" Target="/ppt/notesSlides/notesSlide2.xml" Id="Ra3afa053c24f452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a421f9e044ca" /><Relationship Type="http://schemas.openxmlformats.org/officeDocument/2006/relationships/image" Target="/ppt/media/image39.png" Id="Rd7759317f71d44e8" /><Relationship Type="http://schemas.openxmlformats.org/officeDocument/2006/relationships/image" Target="/ppt/media/image40.png" Id="R724ed47e45084a2a" /><Relationship Type="http://schemas.openxmlformats.org/officeDocument/2006/relationships/notesSlide" Target="/ppt/notesSlides/notesSlide20.xml" Id="R303cf9225d39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6b1c1de94836" /><Relationship Type="http://schemas.openxmlformats.org/officeDocument/2006/relationships/image" Target="/ppt/media/image5.png" Id="R98129b245a2a40bf" /><Relationship Type="http://schemas.openxmlformats.org/officeDocument/2006/relationships/image" Target="/ppt/media/image6.png" Id="R4d49a5b9431d48aa" /><Relationship Type="http://schemas.openxmlformats.org/officeDocument/2006/relationships/notesSlide" Target="/ppt/notesSlides/notesSlide3.xml" Id="Rf936d2a42aa4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76a40e8c4602" /><Relationship Type="http://schemas.openxmlformats.org/officeDocument/2006/relationships/image" Target="/ppt/media/image7.png" Id="R4ca53f26241e4f95" /><Relationship Type="http://schemas.openxmlformats.org/officeDocument/2006/relationships/image" Target="/ppt/media/image8.png" Id="R88a725300fcd40bb" /><Relationship Type="http://schemas.openxmlformats.org/officeDocument/2006/relationships/notesSlide" Target="/ppt/notesSlides/notesSlide4.xml" Id="Rfd11795dbb36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f6614ef740b4" /><Relationship Type="http://schemas.openxmlformats.org/officeDocument/2006/relationships/image" Target="/ppt/media/image9.png" Id="R3cc475b67bc14ce6" /><Relationship Type="http://schemas.openxmlformats.org/officeDocument/2006/relationships/image" Target="/ppt/media/image10.png" Id="R2977371058304984" /><Relationship Type="http://schemas.openxmlformats.org/officeDocument/2006/relationships/notesSlide" Target="/ppt/notesSlides/notesSlide5.xml" Id="R336766940e77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ca21c2584954" /><Relationship Type="http://schemas.openxmlformats.org/officeDocument/2006/relationships/image" Target="/ppt/media/image11.png" Id="Rb7cad0f9639f4006" /><Relationship Type="http://schemas.openxmlformats.org/officeDocument/2006/relationships/image" Target="/ppt/media/image12.png" Id="R2bb117042c664f2d" /><Relationship Type="http://schemas.openxmlformats.org/officeDocument/2006/relationships/notesSlide" Target="/ppt/notesSlides/notesSlide6.xml" Id="R48ca5690c1a6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e58fcf4a4eaa" /><Relationship Type="http://schemas.openxmlformats.org/officeDocument/2006/relationships/image" Target="/ppt/media/image13.png" Id="R6e6f529f9ddf42c2" /><Relationship Type="http://schemas.openxmlformats.org/officeDocument/2006/relationships/image" Target="/ppt/media/image14.png" Id="R42353fb0757d4c7e" /><Relationship Type="http://schemas.openxmlformats.org/officeDocument/2006/relationships/notesSlide" Target="/ppt/notesSlides/notesSlide7.xml" Id="R10c8950d0d40491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a3d31b0646a7" /><Relationship Type="http://schemas.openxmlformats.org/officeDocument/2006/relationships/image" Target="/ppt/media/image15.png" Id="Rf4c69df4ede343ad" /><Relationship Type="http://schemas.openxmlformats.org/officeDocument/2006/relationships/image" Target="/ppt/media/image16.png" Id="Rb0a5c49460db4d6d" /><Relationship Type="http://schemas.openxmlformats.org/officeDocument/2006/relationships/notesSlide" Target="/ppt/notesSlides/notesSlide8.xml" Id="R468bb55263134b3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2f3837f74bd7" /><Relationship Type="http://schemas.openxmlformats.org/officeDocument/2006/relationships/image" Target="/ppt/media/image17.png" Id="R0455c0acb307488e" /><Relationship Type="http://schemas.openxmlformats.org/officeDocument/2006/relationships/image" Target="/ppt/media/image18.png" Id="R0ff11fc862c747e2" /><Relationship Type="http://schemas.openxmlformats.org/officeDocument/2006/relationships/notesSlide" Target="/ppt/notesSlides/notesSlide9.xml" Id="Rd950cd193cf54e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53e83cf7064527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B15FD641-FB21-4CE3-A754-C4A18F1AB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05D72140-4AB1-45F4-84C7-10954819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3668E883-D1CF-4A45-BF4E-58D9A749C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06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DEE26414-63F8-4F89-BAF8-6F32D1CD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Una carga estable en reposo cambia al izarse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39F0895C-F190-4F68-951A-DF0B435CF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Izaje de cargas e izaje de personal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4B27C203-DC83-4532-B0C9-A8CA414C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c9417ae3bb4a0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DB6A52B-D8D2-4882-8F76-20BF581D1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9562468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B3090DA-78AF-4E74-9AAC-463748B09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9EF9FE-3372-4C60-9DFD-13C05562F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7489594-3AFA-4729-B301-11211958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C524490-9426-425D-B976-CF49D5B2E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Operador, rigger y señalero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8BD5EC8-03B6-4F18-A8E1-57F79CF3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626385C-C8E9-48ED-B235-3749F6D3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B5BFC22-1BCE-4776-AB16-73AAB74E1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operador, rigger y señalero.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25A74C9-6F7D-4351-9205-7954D9C5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CFDFA78-B209-43EB-9C85-90B81710F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E02B3CD-85E9-4C8F-946A-C72C67215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02D075C-EDA5-4879-94E0-02CB0865D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A966B97-67D7-4180-BA6A-9454E4DB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4E9C296-B220-4CE2-ACB7-0365EB7D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77b0bf7aba42a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5D793E9-C847-47D2-93CA-390579D25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4FA1969-F177-4372-9165-DC228155E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83F07BE-A0C7-4DC2-9800-A9C7CABE5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1CD3F77-2993-401D-9F91-E5EF1BD12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EF04F31-B1D1-46B8-8E09-178F9E39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0398AA6-7A8B-4335-92B9-544B3801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E7E1B51-A698-4F74-9ED8-B94C2629A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e812ccf43640d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EA45A17-0558-4F81-95CA-1AFD8A225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856015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CBE7439-D53F-422B-A2CA-8ECF04DFB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2B72533-CA03-4CC4-8EBB-2D5CCA45C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3E48091-8587-47AD-90CE-64D7F07A7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94977DE-3D70-4645-9C02-D6621173A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 de maniobra y comunicación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0F0AD42-CC1F-47AD-AF6A-5B76C7599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6B8D839-E80D-4C7E-A094-59804074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11164BF-AD27-46F5-AAA6-63072791B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plan de maniobra y comunicación.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A589DB6-1593-4360-B7CA-CD0219BA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082BDF8-8870-4590-882F-21A81AD6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F0F749C-4D1F-4AFD-B915-0293E654B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0899E27-7194-4CE9-BE76-01EC6F96D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2840486-D864-406E-BF96-DAA16CD3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DA74142-4509-4CEE-B910-C9EA1470A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fd0a00c3e940e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5625322-B48D-4274-A35E-A49987D9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D198D09-6D48-4B2D-A2D0-416F6C3C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DE182E0-8499-4FEA-9AC9-BFEE2970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8B3E2F5-5CDF-47BC-AFAF-C101C5858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A8E3DC4-DD9B-4C83-9007-7E3012309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0605FF9-9BBE-431C-ABFF-5D155E976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6EADD31-7CC4-44C7-8860-FFE1F4C8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1acf44390c4c6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D632C69-7CD7-4731-85CB-B43F4CD25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7805676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1A1C38E-DACC-4FD9-BA86-84BD8F239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4F0BD7D-E8FD-4500-9F5B-15E9DA6FE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8366AF3-A1B2-4ECF-B8EB-116262C4B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ABAC879-0886-47CD-B17D-E71EA77C8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Zona de exclusión y línea de fuego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68F3143-46FA-4E1A-804A-6136EE0B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D0EF361-6AD8-42C1-BD99-CCEEF5D8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B16DF29-CB94-41F4-A3A5-98477DF4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zona de exclusión y línea de fuego.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F9C03AB-4068-4CD8-B641-000E7A158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AF744FD-E553-411D-AEF5-B0BDD8EBF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EC95C91-9822-4774-A29E-35BBB6B35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F72F8C6-CFA4-45D3-8175-B7B75CCE7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4AAC86E-55BF-457D-8AEA-A42BF60E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1B58C74-9925-474A-B7A1-B342E431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1bd2a4ae86473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B933CA0-4D9B-458E-A706-A16AE735D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2F776DF-B93E-444B-A7E5-D077AF936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0B2DBBD-8FD8-4643-9E78-3AF72EA32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EA6C771-155C-4E45-8F9F-2AAE5153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D35764B-AF6B-4C50-8FBD-2BC5F0A0A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2C990C8-52CA-4052-9FD8-2DBC369F9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43B68F-555D-4B64-BB71-3A9C4A6D3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043561c13243e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5C170C6-8CB4-4AC5-9FD9-419A40C3C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0916594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6AE4A72-87E4-484B-9884-001AB736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C068320-73AA-4617-BFD2-F98A7F542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95DB41E-4C8E-4269-B247-90692536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042311D-5C2B-4C9C-96B3-9D291CBDE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Viento y límites del fabricante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B278CE6-10C7-4EF3-9080-FDE2EA6D5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B7EFF1D-1F0D-425F-A274-3E3754CC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5E0329A-2480-4E0A-AD76-C0213CEE5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viento y límites del fabricante.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6F99776-F050-402F-9E90-B07D8A4D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ACC6A0D-1129-4F5F-8D5C-271777FF3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878B7EC-BDAF-40EA-946D-CC6E7FF41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7BF68BB-7B0C-4564-AA99-82DFCCD70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27FDFDC-F843-4108-9FC4-24B840BAB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7875EB1-B257-435B-A9A2-04D234262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a1459df7f648d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72E3A58-E70C-4512-9BAA-F0225364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5BA055F-B86C-48D6-8C5B-C9A73CAB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17AA77D-8087-48C9-A539-1EEFA5A03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D25000E-C2FD-4F92-ABD7-BC9E0137E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C0CE14B-5A53-4CEC-B1DF-5FB62199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A4DC671-D4F8-437D-8B71-A19E8141D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A91F456-A4E8-470D-8726-D63134E4D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d3914933b343a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249FA90-70D3-4FAE-8EF4-642B5106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3528257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E7F8C2E-BE71-4AB8-B3C7-90D535804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C200C14-B15A-4A39-827A-D36A4EE0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3682417-C300-4927-8838-EA034431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A96A960-0210-403A-81A1-C1F4AF960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 de levante y control de giro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B070D0A-CCAD-42D0-AB1D-D390D4BC7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AF7AFC7-B437-49C8-991E-5843462F4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26755A6-5C12-4AFB-9D26-C09C8110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prueba de levante y control de giro.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2A1B0C4-93F4-4926-98A5-FABE4D673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5035CB6-C286-4AD9-B1C8-4087603D7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4EC4134-9C5F-4536-8E51-58359BF6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65BB772-9852-4D4B-BB09-B3243361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128F156-CCA7-4475-9421-E8389AE7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C85732B-A2E9-411B-AA1B-13E6AB8DB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7d2aab3385460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E59E77F-5FEC-411A-AD44-351D3926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048515F-7D6F-4E26-88A0-0B80EBEA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61D1BCE-609F-4E57-921C-0366359C3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92FBA03-1381-4128-91E5-319F30C0C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8F1FABF-EEBF-47B2-87BA-08E635AD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21C2F3C-0F73-4BC6-A281-4CA1C9A12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358C88F-28C7-473D-99D8-E794C141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48ef07d6d14e6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15F1ACF-9C93-44A9-9022-2A0F98A30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8940807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8ECC4D8-FAFC-45E3-8B1F-1A078F4B6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1DA9CAC-7D4C-42C3-8339-0AEB69EEA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2A05A61-CC14-4C9F-B328-07083E98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403F153-8800-4C7A-835D-8A81BD37E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Tándem y cargas especiales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8E54EA-D61D-48FA-8393-03BE27FF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EF4D864-AB42-4D91-A1AE-9AF4529E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70D7452-3F43-44A9-AA93-93DF9D133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tándem y cargas especiales.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36144E2-590C-4CC9-B167-6A5315F0C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2B50685-7F41-449D-9033-4A0E35E5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2CAAD59-8E21-4F99-B540-701B367D2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1AD581D-658C-4B37-9D96-9813CB4F2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D94D475-7645-484D-ADFC-9B3176CC6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AAD883F-47F6-41DB-8445-43DE9075F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871d185e10495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0C97995-A325-417E-BDDA-C5BCDF3D4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AD33844-FDF0-4C31-880D-87A70856A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BD42204-2D66-4372-9BD7-179261DDE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B6DCE37-F0E6-471B-B717-06676FB8E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9861A03-AE69-42D6-91DC-7837F2EF7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53F51C8-DF4D-4516-B581-D24D143C5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DD9F28E-BF52-46DD-AF5E-1F8BD5ABC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bd2fd1a844af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F5AFA68-1944-4F52-95C2-ECFE7B763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0752064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3D27EBF-5730-43C6-BBD8-5A82DE64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8E70FC-40D9-4301-9666-5F6CCF863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C669DE6-814F-4554-AD83-A00E0C08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E98D06D-BF9A-49AC-BFA9-07DDADCE9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Proximidad a líneas eléctricas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2A9A9A5-E655-4FD5-81EE-F4C64A6F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7C80E9F-B3D1-4807-A691-43C81AA8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6F347FB-6309-443B-B704-D6E07460D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proximidad a líneas eléctricas.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C5CDF67-91EC-4CEF-9B19-2DF46BC7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2E2B791-3149-435F-9AF9-9CB7BD7E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B3FA8C-39A0-4165-9573-69AD5F4A9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1AEF5E1-6A5B-4C0D-A70E-7F2B59D4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BB35208-56FE-4CE0-ABD0-09406BC29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FFEB823-8933-4DEF-A3B6-E65F3FE6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8d5e97d075498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A02E5F3-B781-4268-91DA-0657F33CD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9987E59-6830-486D-B63A-548BFC0D3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F3A7B39-7A61-49D6-9A1E-2A36B7E31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4421D37-1B07-4A3A-9F17-224360A60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8CB0900-F13F-4B8E-9570-BE03246CA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F048046-B72C-4161-90C7-10CAEF8FC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CD79F8B-1AB1-40E9-8BEA-C6063704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caa2a49cb1453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D71B969-C595-49B5-B840-4B83273D2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7336718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3A007A5-C777-4365-8836-2001E1691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13D153B-3533-4918-979B-83E5DB8B0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4B97CF8-CC43-406A-9951-B58C8A89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DE4CABC-7A8E-4DC6-ADF6-1F3B0CB63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Izaje de personas: última alternativa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C3F228B-4627-4C00-A168-11D6A2022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06F6A1F-5395-4B4D-A8F8-599D3308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E6483F0-AB34-4395-A690-87C817030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izaje de personas: última alternativa.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4079393-8324-4DCC-A403-45741DA76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7797875-A1B9-4B54-B5B0-882A94772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3603145-3B54-448D-8734-DDA1DFF69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143904A-4ECE-4D41-9567-D9235681D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132EEC1-1A31-4B72-B21C-195D34F56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0EEF2F6-0530-48BC-BD24-DA6F39A25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724e84d9814c5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D976AB1-D406-4FA1-8A7E-1CBA73628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3310BA7-41C7-4D9C-8885-40E62CBC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E4C0FF0-1310-4E41-A12F-05E30322A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5C79792-4F9E-4A44-ABD3-B6C0159C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8339117-4F4E-4C72-9569-A1544086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DE5F0F1-8AD8-436C-859D-A39C360BD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82B4DF4-2B92-4211-B40E-198BED8D5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3f267eb6f647b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561103D-8DB8-445F-8CB8-D771B7C0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5132743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6D8BA79-DF7D-413C-A85A-8240CE21F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923C8FB-6AF6-44BC-8A88-3F8D866BC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F0DCF5-9BCF-47CC-B8C1-D07A3E3E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0DD3D43-2619-4904-9855-9DC298D49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Canastilla, sistema secundario y rescate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825491C-9D4D-4300-9D0F-559DCAA7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FF312A5-1A87-4420-80F4-9D7689F58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087739D-FD54-407A-A564-DC77E525F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canastilla, sistema secundario y rescate.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52B6057-5CA1-4DF0-84FB-AA9D9BC9D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185AED9-56CB-4756-ACAF-FD46EA20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49AC8E9-341B-4CD9-8D9F-6370E31F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FA10AD6-6453-4C15-B231-249F641D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85F8E04-DF10-483D-918F-ED855FFC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AF0A288-684D-4CFC-BBE7-35E197BA7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02def110ed454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5AAD4FF-02EF-4199-8691-08F3D868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924D688-B481-4CC9-B9BA-65847112E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6B5474-1D19-46C7-8CDC-5A83EE2D7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36D3506-F9DB-49CA-8EE9-03C3D6F2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235A062-966F-407B-9EB5-0ADC0B50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85F50A9-DE08-4EAA-8195-B37EB2CE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28AE3A8-FE58-432A-B8B2-F1241F4C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beaa8d1e684b6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F8CD999-41CB-4F46-8A1E-B6C08A48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3297324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93B0986-639E-4BE8-B631-06E94EDC9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31C87F0-BD8E-4398-85DC-DB3DD02B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3F50476-AFE5-4B7A-AE3B-1E96199E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2820D5C-AA60-4A67-8D0F-638B2F2B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montaje de motor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E34123B-89F4-4BED-84C1-822AE18B6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A354563-2383-4D40-B52A-25094C767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7960937-2685-4EBC-85A6-D8754E4BB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montaje de motor.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A43DE20-6BB4-4E78-B685-55CF03E3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AF34ABF-48F1-493E-AE8D-F7177ACE7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B0384A5-5D30-40B4-8C82-41D73E249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2646A4F-AB86-47F3-B949-2DFAD91C4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FCDA65F-72CF-46F7-9439-913A7813C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2EFE8E8-AEF3-44D5-A91B-E6A00C420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d7b58c58f0453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D296F9A-1584-4BC2-895F-96BDBC8A8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3A4CE81-03D9-43BF-BEE2-627CE4F6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F7FB976-17BF-4DDA-A49C-93EFC96F2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E0441FA-AC18-4EFC-A88F-2156A6B2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A2702CF-0882-4426-BBC2-550714F3E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5F90FB2-270D-4729-A3A0-1F403AA5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71BC0CF-2120-438D-B7D8-D5148EC8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2c54774dc9401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2B26C9F-EE44-4BEC-B65A-32CE351D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307685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DF1A6D1-E387-4C53-AF1B-0A5F3FC9E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F3A9B2C-88D0-4578-BC62-4137C02D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41C2457-F7E7-469B-A80D-F367D40B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16DC753-3231-46C1-B264-C75E5D387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Clasificación del izaje y criterio crítico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85D07F5-7FF6-4FDF-B275-4FFF49D2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36B8607-75F7-45B3-9C9D-853D490E1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E0FF10D-DCE4-4B0B-95D8-D827EBD5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clasificación del izaje y criterio crítico.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E6977B0-CD3A-4F30-9C30-EBCDEFA58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2433A30-F159-4D4D-A066-6688AF8BC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97D5797-E019-4078-A4C4-D8BE6944F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5925377-0C01-47CB-9DE0-257FA93C1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1DC7E6E-1E40-407F-AFF1-FCA83BB05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7441BE8-9266-4F5F-806F-A3D5763E5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60a1c89cb449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9B7C4D2-A079-455D-9BB0-F3B482CD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E085355-6A0F-46B8-94CC-1327E6C4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955FC80-87F2-45F0-9C5F-A4C205C5B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1544C9C-B3D8-4727-BB53-1AD9811D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F7A969A-8072-46C7-9EE3-9A42D90D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43D4AA-ECF6-4545-AF81-66963D05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BD73040-5892-48E7-846A-544B8A34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aa2f46e75469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6165E80-094A-4EAF-86DC-1EFD9A4D9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0964978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65DE01A-B119-499C-B8CE-563C00DCF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F66D344-B44C-4FEC-AA0B-E600C7CC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339C74A-382C-4E22-A71C-07207316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97BA99D-9D99-4DE5-BD3E-21BB9AE03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plan de izaje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9243A28-1EFD-420D-B59B-39082B1B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B1E224A-36AA-4D2D-95B4-2EF1C98A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3F5327D-BFB6-470A-904A-D129D2B04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plan de izaje.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8663CA3-C4F8-4881-913F-159F55349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87F4EB8-E234-4550-8271-5ADFD6419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AFDD99F-C7ED-4C0F-A6C3-9E478E29F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B45EEF9-0F8B-453E-9F8A-5C72D6E21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B3BBA7E-4847-471C-9730-EC5BDEC9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FAD7851-70E8-4BF4-ABD9-980E3AD9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759317f71d44e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8E02FC0-3CA4-4E06-8AD0-A82F5F1B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5907C58-2249-4DB1-BD10-9C24455D7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084E95E-7989-415A-AC5C-C326C114D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2C38502-F75F-4631-9595-C399C470A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04F8447-0ADE-4B1A-A608-B9E4C6C0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EC0809E-8F8F-4FEA-A974-D288C2422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76FFA2B-E243-4BA3-9C3C-964B50877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4ed47e45084a2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C2722B6-14D0-4871-8A3B-88646250B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429288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AD36A7E-4C74-47A0-90D6-E9A4E0BEF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7050191-EF2A-43E3-80C4-0B3EF303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2A548D4-564A-4BB5-BD04-73DE542CC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D52D455-62BC-4C5C-A0FE-65C991235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Peso real y centro de gravedad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E42D28B-450E-4635-BC0A-51BAE33B7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C888680-AB06-44CA-8A6B-BC85EE644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3A2316A-B24B-411B-BAAD-BC5994790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peso real y centro de gravedad.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275DF2D-6B19-401B-831A-515CB7DC8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1136B0F-4414-44F0-A7DA-9E221C60C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8F9B94C-5A1D-41E9-9CEE-66B2FA144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C72BAD2-265D-4D55-8101-904F3AF2E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1A16AA5-C2CA-439B-8F7E-43C90B4CF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AB6E6D9-99B8-4849-9EA4-EADB771E1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129b245a2a40b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7370079-4C84-4F9A-8922-D88CB31BE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009C340-38F4-4F42-A339-8AD41C071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5A21444-AF46-4FA4-9975-811CD5E33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6AB69FA-5FD5-4C53-91C4-85E721969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95430C0-AB80-4122-B24E-49F93EAEF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A98835B-AE57-48FA-B54A-BCC7F21E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3F8A527-9BE0-4E45-BC88-D7E0C6CA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49a5b9431d48a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C2532F9-1B60-4DB1-9FC2-2EC259B88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25343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12A2650-EF65-46D6-BC00-C2200AE9E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1D6B5D-509E-41EB-AAD8-544BED85E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C1EC90E-F4EE-45B6-B8BF-330689928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7BABF75-C84C-4588-830A-59EC776C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Selección de grúa y configuración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34BC509-8E5D-4BE9-94D4-7B34D3B81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B1BD97F-2648-4097-88F4-71786454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CFD2E7D-6DFB-4502-A072-9762C4E57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selección de grúa y configuración.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FB765FA-21BB-4A27-8A67-25AF575A3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12E3FD-BF76-4959-9941-E4604A1B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4C4B5A5-49DE-4452-A4CC-7C24E296E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3626A11-D182-4924-9252-D6AAFC0F3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590E95C-F57D-44D3-A8DD-C191546E0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9CCBFFF-5676-482C-B6D3-C9141957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a53f26241e4f9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A621DFF-29C8-442F-8920-DBAB575E3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41D6230-0193-48FF-848A-CC4E17D2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02D89AB-34BA-4B7E-B355-A06CE4C7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21758E4-3D0E-48B1-B6CC-8446096FF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E6AF3DD-80EF-4607-A772-061E6D00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65467DB-48DD-45B3-B000-30975F1E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8CC8E12-32D0-4E76-835D-568233C8C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a725300fcd40b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B22E7A0-7A2A-4AB1-8BFB-302AA5D49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15644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0B97E56-F50F-4CCB-93EB-87E2C32F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EF35C2-8B07-41D3-967E-64D6C1652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A8A512B-836A-4A6F-B86E-D752004DA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8486BF7-B009-4642-81B9-F550BB8C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Radio, longitud de pluma y tabla de carga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B773E50-1D3B-4626-BB64-2796256B6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52217D-AD13-4B5C-AB06-23A86901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E6A7CD5-A05C-41D2-9AF0-F3B667BB0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radio, longitud de pluma y tabla de carga.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085024F-A250-4AD2-8615-D697C5A37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EFB2805-0244-4199-A62D-190709E8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0FFD005-42B1-420C-B24A-20F83363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28F9527-E1D7-4CCD-8B74-CA3F77D4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C736F4D-6C2A-42BD-85ED-0F39376A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2EAFC92-D34E-4046-ADB1-58C53F7EF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c475b67bc14ce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E9F91F5-0304-4424-9378-4A279702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81D22BF-1E00-4A65-90DE-85E42CB16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D4B600B-B9AC-4C44-BCC5-71FE30CE8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4E66225-5499-42D4-92B1-9536E72BC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A45935D-AF1B-44EA-9C8A-8A978EE67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15C031A-4717-4D9E-9996-0ADA1D550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7359675-7AC0-4529-BB1F-CE7C1914E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7737105830498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64963C5-0039-48F0-9368-1F28AA05E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186787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89C6924-96C5-49FC-A052-6E9F97C74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EA77520-7A21-456F-AA03-8879F952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D548DC4-D808-4DB8-A826-A3C6F55C3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380D5F8-B99E-49FA-9435-AB3DF1B7B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Capacidad neta y deducciones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7DD39C5-AB44-4DEA-8518-32E008880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3B00A97-64EB-48FB-BF45-784311487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5CBE5AE-EF0B-4FC3-A3B2-38271686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capacidad neta y deducciones.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6D3CDA0-4028-461A-936C-02D88A7C9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B97A1C3-0388-4374-8CB2-8EC6AF886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1C1E3FF-2809-4485-BA0B-DAEDDAFE6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86B07D3-FA92-4589-BC69-6311B9F03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000EA00-E9E8-4843-B7F4-EE1DF32FA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B620802-8BBD-4926-802B-1E9837C7F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cad0f9639f400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8D809A4-1B03-446B-A896-CBD932717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7B1B572-8055-48C5-9466-A40672847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6937656-0B8B-40C2-AD2E-02791C196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B87AB9B-7760-413F-B758-186A319E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3EBE33B-B960-486C-9014-5A4CE5CCC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79975B1-5137-44DE-84B6-DDAB21FC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AAF4451-3F4F-4F86-AA02-D5D4FE3A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b117042c664f2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5D8CFB0-A4D7-4CB8-B438-19D579D6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461973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08BD1B0-EC81-45E1-BD58-463F1CA61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A290122-F2CA-4EED-811B-4D74A2256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4D6658F-1BB3-457F-88E8-4F7EF46D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B8D3D87-B711-4D7B-B734-E6A1A518C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Suelo, nivelación y estabilizadores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4925AC7-6D9E-40C6-8056-DBFF27A75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EC7E3C2-E8F9-4BC2-9761-CB9E4C27F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A14339B-B9FE-4E23-B731-2D28D6057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suelo, nivelación y estabilizadores.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B268B59-EB55-4639-BDE6-764C637DE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0DE0C56-2612-4AB3-9761-E3E2D308B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400926A-314F-41A7-8484-3006BAF3C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8FC784B-0DA0-4642-A27C-C1F1C97A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E4A7661-A6EE-47D6-874E-90EF4516A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B7F09F2-6CD4-450F-81B7-2A398DBDA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6f529f9ddf42c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B9010B9-DEAB-44C5-8482-DF05EF62D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FCB1784-174C-4628-B327-B39BF2329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392DCCE-EB59-423C-B242-F2B3F0CB3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11EB20A-D3A0-45D8-B3E9-7ACC1A46C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CF98440-1B0B-4244-9BCB-B4E60F34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4E78DB2-71D3-4DAF-9A13-3884C33F7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1CBFE2B-B6AD-4006-A410-8B18CC243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353fb0757d4c7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CA06204-FBBC-45AC-AFF0-24F11B9BD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4745339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5AAA2F4-87EC-44F8-BC70-91EDC035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CD782F-4422-4702-A1A0-8791E9983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FD1A362-CC88-4D72-8B5E-DA0CCEEB7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127B806-A6C0-4985-901A-1CB5A8F26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Accesorios: WLL, ángulos y reducción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E420B78-4CC0-4A01-9862-8577D3690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98EDDAB-660E-4034-8AA3-7E675F15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746E94C-FCF4-48FC-8D6B-83762AF09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accesorios: wll, ángulos y reducción.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ACC43A7-8C2F-4052-B594-802605D3E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8FA70F2-2150-467F-A0A0-F0AF79CA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29C9417-CDA5-47B3-8A48-3A706D18E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059E4F8-8727-4616-AE59-FB717560E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45CDA22-7A9F-4FB8-9404-9EEA19314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04EC9BC-EFFC-4EF1-BBF2-49D6DD720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c69df4ede343a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7CDBE8B-A2D6-47CD-B87B-566FFC08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A8ED884-BB76-4360-9403-77D2A6C7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BE52BD8-42E6-47D6-AA27-68962F2AE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183EA5C-84BE-4574-84CB-182CE6A1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BA889DF-6AF0-45FD-AA7C-DB96CFB22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CCDAB69-15B6-4E0D-AD2C-E8425C0DF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BB95E6D-3CCE-4583-BD39-2DDEA660A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a5c49460db4d6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399B258-2919-4137-B9B5-11AC8AC33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531246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15CF787-FA9B-4D7F-B10E-B73621CD6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E7B92F4-5351-45F1-9519-71C2C089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6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B87CA05-21F5-44E0-AD31-C88414B68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BA0A59F-9E3B-4FF1-A592-5352DD5F1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Inspección de eslingas y grilletes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12EF4B2-75C6-4748-AA2E-0B44AE532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66CB466-9D1A-40F7-BCE5-26544DE1F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7A39F1A-E673-48F2-8610-FCD700A5F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inspección de eslingas y grilletes.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CEB1C3C-E68F-4E2E-BA25-C902D0A70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A2E8813-BF51-4F57-BED4-D936741DB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0534DB7-E7B6-48A6-868F-85EA79483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12EF7EE-4B3F-4B90-8090-EFDDD00D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AF28273-F893-447B-9E60-2A00E65C2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4431D82-2A11-457B-A8A4-273D198CB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55c0acb307488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9775E49-CFCF-460F-A187-7E360EF1F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4B31956-3C4F-4003-A973-551D25633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004614D-2DD0-4862-A160-D75C07E6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F073A94-17F3-42F1-B40F-17146DF02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1741504-6253-46A7-A6A1-828FB5D9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A07051A-41E7-4A01-89AC-7A514944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manuales del fabricante y estándares técnicos adoptados.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A4CC74D-1D8C-4D78-8AD1-81374AB5C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Izaje de cargas e izaje de personal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f11fc862c747e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BACA900-8C24-4FC8-96EB-1F145B810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65553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2026-07-23T17:48:57.4430000Z</dcterms:created>
  <dcterms:modified xsi:type="dcterms:W3CDTF">2026-07-23T17:48:57.4430000Z</dcterms:modified>
</coreProperties>
</file>