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c3db55632d4729" /><Relationship Type="http://schemas.openxmlformats.org/officeDocument/2006/relationships/extended-properties" Target="/docProps/app.xml" Id="R072ff4515ec04e9f" /><Relationship Type="http://schemas.openxmlformats.org/officeDocument/2006/relationships/officeDocument" Target="/ppt/presentation.xml" Id="R1ea33303b0ac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406f5b0864ca5"/>
  </p:sldMasterIdLst>
  <p:notesMasterIdLst>
    <p:notesMasterId xmlns:r="http://schemas.openxmlformats.org/officeDocument/2006/relationships" r:id="Rc4ef6d0e3c4f4178"/>
  </p:notesMasterIdLst>
  <p:sldIdLst>
    <p:sldId xmlns:r="http://schemas.openxmlformats.org/officeDocument/2006/relationships" id="256" r:id="Rd732b5cd625345b5"/>
    <p:sldId xmlns:r="http://schemas.openxmlformats.org/officeDocument/2006/relationships" id="257" r:id="R5b30c664a8a5428d"/>
    <p:sldId xmlns:r="http://schemas.openxmlformats.org/officeDocument/2006/relationships" id="258" r:id="R84a17bf871bb4f55"/>
    <p:sldId xmlns:r="http://schemas.openxmlformats.org/officeDocument/2006/relationships" id="259" r:id="Ref5c9534cf0a4da7"/>
    <p:sldId xmlns:r="http://schemas.openxmlformats.org/officeDocument/2006/relationships" id="260" r:id="Rb66b2963a70a42ba"/>
    <p:sldId xmlns:r="http://schemas.openxmlformats.org/officeDocument/2006/relationships" id="261" r:id="Rc5c9647fe49344b7"/>
    <p:sldId xmlns:r="http://schemas.openxmlformats.org/officeDocument/2006/relationships" id="262" r:id="Ra85460496d15480d"/>
    <p:sldId xmlns:r="http://schemas.openxmlformats.org/officeDocument/2006/relationships" id="263" r:id="R6bfc25f1c7cd4f41"/>
    <p:sldId xmlns:r="http://schemas.openxmlformats.org/officeDocument/2006/relationships" id="264" r:id="R4df397a02c8d4849"/>
    <p:sldId xmlns:r="http://schemas.openxmlformats.org/officeDocument/2006/relationships" id="265" r:id="R79a08108575d4879"/>
    <p:sldId xmlns:r="http://schemas.openxmlformats.org/officeDocument/2006/relationships" id="266" r:id="R4580300e21494e94"/>
    <p:sldId xmlns:r="http://schemas.openxmlformats.org/officeDocument/2006/relationships" id="267" r:id="R6fbc082ad0b647ce"/>
    <p:sldId xmlns:r="http://schemas.openxmlformats.org/officeDocument/2006/relationships" id="268" r:id="Ra54c2c5d321b4d96"/>
    <p:sldId xmlns:r="http://schemas.openxmlformats.org/officeDocument/2006/relationships" id="269" r:id="R941a457c75224c2d"/>
    <p:sldId xmlns:r="http://schemas.openxmlformats.org/officeDocument/2006/relationships" id="270" r:id="Rcf171e2c9a824167"/>
    <p:sldId xmlns:r="http://schemas.openxmlformats.org/officeDocument/2006/relationships" id="271" r:id="Rb4ff2bda9fff4920"/>
    <p:sldId xmlns:r="http://schemas.openxmlformats.org/officeDocument/2006/relationships" id="272" r:id="R69ce6443edf5476e"/>
    <p:sldId xmlns:r="http://schemas.openxmlformats.org/officeDocument/2006/relationships" id="273" r:id="Rbda5e59fa29f4e69"/>
    <p:sldId xmlns:r="http://schemas.openxmlformats.org/officeDocument/2006/relationships" id="274" r:id="Rdeaa5ab1e77f4b20"/>
    <p:sldId xmlns:r="http://schemas.openxmlformats.org/officeDocument/2006/relationships" id="275" r:id="Rb32738b0bda1452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8ef839943404a30" /><Relationship Type="http://schemas.openxmlformats.org/officeDocument/2006/relationships/slideMaster" Target="/ppt/slideMasters/slideMaster1.xml" Id="R3cc406f5b0864ca5" /><Relationship Type="http://schemas.openxmlformats.org/officeDocument/2006/relationships/notesMaster" Target="/ppt/notesMasters/notesMaster1.xml" Id="Rc4ef6d0e3c4f4178" /><Relationship Type="http://schemas.openxmlformats.org/officeDocument/2006/relationships/presProps" Target="/ppt/presProps.xml" Id="R7f77e9516d0f43f4" /><Relationship Type="http://schemas.openxmlformats.org/officeDocument/2006/relationships/tableStyles" Target="/ppt/tableStyles.xml" Id="R7c982e30caf845c8" /><Relationship Type="http://schemas.openxmlformats.org/officeDocument/2006/relationships/slide" Target="/ppt/slides/slide1.xml" Id="Rd732b5cd625345b5" /><Relationship Type="http://schemas.openxmlformats.org/officeDocument/2006/relationships/slide" Target="/ppt/slides/slide2.xml" Id="R5b30c664a8a5428d" /><Relationship Type="http://schemas.openxmlformats.org/officeDocument/2006/relationships/slide" Target="/ppt/slides/slide3.xml" Id="R84a17bf871bb4f55" /><Relationship Type="http://schemas.openxmlformats.org/officeDocument/2006/relationships/slide" Target="/ppt/slides/slide4.xml" Id="Ref5c9534cf0a4da7" /><Relationship Type="http://schemas.openxmlformats.org/officeDocument/2006/relationships/slide" Target="/ppt/slides/slide5.xml" Id="Rb66b2963a70a42ba" /><Relationship Type="http://schemas.openxmlformats.org/officeDocument/2006/relationships/slide" Target="/ppt/slides/slide6.xml" Id="Rc5c9647fe49344b7" /><Relationship Type="http://schemas.openxmlformats.org/officeDocument/2006/relationships/slide" Target="/ppt/slides/slide7.xml" Id="Ra85460496d15480d" /><Relationship Type="http://schemas.openxmlformats.org/officeDocument/2006/relationships/slide" Target="/ppt/slides/slide8.xml" Id="R6bfc25f1c7cd4f41" /><Relationship Type="http://schemas.openxmlformats.org/officeDocument/2006/relationships/slide" Target="/ppt/slides/slide9.xml" Id="R4df397a02c8d4849" /><Relationship Type="http://schemas.openxmlformats.org/officeDocument/2006/relationships/slide" Target="/ppt/slides/slide10.xml" Id="R79a08108575d4879" /><Relationship Type="http://schemas.openxmlformats.org/officeDocument/2006/relationships/slide" Target="/ppt/slides/slide11.xml" Id="R4580300e21494e94" /><Relationship Type="http://schemas.openxmlformats.org/officeDocument/2006/relationships/slide" Target="/ppt/slides/slide12.xml" Id="R6fbc082ad0b647ce" /><Relationship Type="http://schemas.openxmlformats.org/officeDocument/2006/relationships/slide" Target="/ppt/slides/slide13.xml" Id="Ra54c2c5d321b4d96" /><Relationship Type="http://schemas.openxmlformats.org/officeDocument/2006/relationships/slide" Target="/ppt/slides/slide14.xml" Id="R941a457c75224c2d" /><Relationship Type="http://schemas.openxmlformats.org/officeDocument/2006/relationships/slide" Target="/ppt/slides/slide15.xml" Id="Rcf171e2c9a824167" /><Relationship Type="http://schemas.openxmlformats.org/officeDocument/2006/relationships/slide" Target="/ppt/slides/slide16.xml" Id="Rb4ff2bda9fff4920" /><Relationship Type="http://schemas.openxmlformats.org/officeDocument/2006/relationships/slide" Target="/ppt/slides/slide17.xml" Id="R69ce6443edf5476e" /><Relationship Type="http://schemas.openxmlformats.org/officeDocument/2006/relationships/slide" Target="/ppt/slides/slide18.xml" Id="Rbda5e59fa29f4e69" /><Relationship Type="http://schemas.openxmlformats.org/officeDocument/2006/relationships/slide" Target="/ppt/slides/slide19.xml" Id="Rdeaa5ab1e77f4b20" /><Relationship Type="http://schemas.openxmlformats.org/officeDocument/2006/relationships/slide" Target="/ppt/slides/slide20.xml" Id="Rb32738b0bda1452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6cd6282190f4f8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5965bce52a041e4" /><Relationship Type="http://schemas.openxmlformats.org/officeDocument/2006/relationships/notesMaster" Target="/ppt/notesMasters/notesMaster1.xml" Id="R454b80073a014e0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3a8f773810b49cc" /><Relationship Type="http://schemas.openxmlformats.org/officeDocument/2006/relationships/notesMaster" Target="/ppt/notesMasters/notesMaster1.xml" Id="R507d31b896bd43e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45839fb17bc42a9" /><Relationship Type="http://schemas.openxmlformats.org/officeDocument/2006/relationships/notesMaster" Target="/ppt/notesMasters/notesMaster1.xml" Id="Rd110a3df8dba482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cb7d56233504240" /><Relationship Type="http://schemas.openxmlformats.org/officeDocument/2006/relationships/notesMaster" Target="/ppt/notesMasters/notesMaster1.xml" Id="R6a24a7abb2ec4e8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99bdaae5ffc43dd" /><Relationship Type="http://schemas.openxmlformats.org/officeDocument/2006/relationships/notesMaster" Target="/ppt/notesMasters/notesMaster1.xml" Id="R0ee6e491652948b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7b6f65cc41341d7" /><Relationship Type="http://schemas.openxmlformats.org/officeDocument/2006/relationships/notesMaster" Target="/ppt/notesMasters/notesMaster1.xml" Id="R5e3487d08e15421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bfd3d01119844e8" /><Relationship Type="http://schemas.openxmlformats.org/officeDocument/2006/relationships/notesMaster" Target="/ppt/notesMasters/notesMaster1.xml" Id="Ra4499caf01ff413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35a7b282a7c41ae" /><Relationship Type="http://schemas.openxmlformats.org/officeDocument/2006/relationships/notesMaster" Target="/ppt/notesMasters/notesMaster1.xml" Id="Rddc930fef29e449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af0bbbdd26341f3" /><Relationship Type="http://schemas.openxmlformats.org/officeDocument/2006/relationships/notesMaster" Target="/ppt/notesMasters/notesMaster1.xml" Id="Rdae8047371654bf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bdbc21c42ce4e03" /><Relationship Type="http://schemas.openxmlformats.org/officeDocument/2006/relationships/notesMaster" Target="/ppt/notesMasters/notesMaster1.xml" Id="R7bfcc43ab0e7494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563af98f47742d1" /><Relationship Type="http://schemas.openxmlformats.org/officeDocument/2006/relationships/notesMaster" Target="/ppt/notesMasters/notesMaster1.xml" Id="Rcd464b150ada4d0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506896b0c0d420d" /><Relationship Type="http://schemas.openxmlformats.org/officeDocument/2006/relationships/notesMaster" Target="/ppt/notesMasters/notesMaster1.xml" Id="R525165357e9b49d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2e8cdb47ab14d43" /><Relationship Type="http://schemas.openxmlformats.org/officeDocument/2006/relationships/notesMaster" Target="/ppt/notesMasters/notesMaster1.xml" Id="R052ad06049e541f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f9e68fb75d942a9" /><Relationship Type="http://schemas.openxmlformats.org/officeDocument/2006/relationships/notesMaster" Target="/ppt/notesMasters/notesMaster1.xml" Id="R936d88ac89964ef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64e106f112c4d8a" /><Relationship Type="http://schemas.openxmlformats.org/officeDocument/2006/relationships/notesMaster" Target="/ppt/notesMasters/notesMaster1.xml" Id="R38ab4d5270d7427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11d6661ed684738" /><Relationship Type="http://schemas.openxmlformats.org/officeDocument/2006/relationships/notesMaster" Target="/ppt/notesMasters/notesMaster1.xml" Id="R7d84dd6a54cd4a3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cfdacd77bdc494c" /><Relationship Type="http://schemas.openxmlformats.org/officeDocument/2006/relationships/notesMaster" Target="/ppt/notesMasters/notesMaster1.xml" Id="R67dd88b44b034cb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424cf303d304c90" /><Relationship Type="http://schemas.openxmlformats.org/officeDocument/2006/relationships/notesMaster" Target="/ppt/notesMasters/notesMaster1.xml" Id="R307516d63242456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2d3bbb8ec9c4bf6" /><Relationship Type="http://schemas.openxmlformats.org/officeDocument/2006/relationships/notesMaster" Target="/ppt/notesMasters/notesMaster1.xml" Id="R56b987216cdd485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d5a6aa9b9714ef6" /><Relationship Type="http://schemas.openxmlformats.org/officeDocument/2006/relationships/notesMaster" Target="/ppt/notesMasters/notesMaster1.xml" Id="R224413696e0a461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38a281edc407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d43917c2364425c" /><Relationship Type="http://schemas.openxmlformats.org/officeDocument/2006/relationships/slideLayout" Target="/ppt/slideLayouts/slideLayout1.xml" Id="Re938af79643c4b0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8af79643c4b0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06620b194a46" /><Relationship Type="http://schemas.openxmlformats.org/officeDocument/2006/relationships/image" Target="/ppt/media/image.png" Id="Rb6cece027b5b44b4" /><Relationship Type="http://schemas.openxmlformats.org/officeDocument/2006/relationships/image" Target="/ppt/media/image2.png" Id="R145256b3a6754b83" /><Relationship Type="http://schemas.openxmlformats.org/officeDocument/2006/relationships/notesSlide" Target="/ppt/notesSlides/notesSlide1.xml" Id="Rf354b63495d64e9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3f3341fd04fd2" /><Relationship Type="http://schemas.openxmlformats.org/officeDocument/2006/relationships/image" Target="/ppt/media/image19.png" Id="Rbb90bf3cae1040a2" /><Relationship Type="http://schemas.openxmlformats.org/officeDocument/2006/relationships/image" Target="/ppt/media/image20.png" Id="Rf42c271633d64129" /><Relationship Type="http://schemas.openxmlformats.org/officeDocument/2006/relationships/notesSlide" Target="/ppt/notesSlides/notesSlide10.xml" Id="R31b36e416ad240f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199c5392416f" /><Relationship Type="http://schemas.openxmlformats.org/officeDocument/2006/relationships/image" Target="/ppt/media/image21.png" Id="Ra5e00dba23c14f7d" /><Relationship Type="http://schemas.openxmlformats.org/officeDocument/2006/relationships/image" Target="/ppt/media/image22.png" Id="R3af8ef8f0b454f67" /><Relationship Type="http://schemas.openxmlformats.org/officeDocument/2006/relationships/notesSlide" Target="/ppt/notesSlides/notesSlide11.xml" Id="R85e1d5b424d343b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1e02640a945ce" /><Relationship Type="http://schemas.openxmlformats.org/officeDocument/2006/relationships/image" Target="/ppt/media/image23.png" Id="R6690a5a16e474811" /><Relationship Type="http://schemas.openxmlformats.org/officeDocument/2006/relationships/image" Target="/ppt/media/image24.png" Id="R81b55c8ca2334174" /><Relationship Type="http://schemas.openxmlformats.org/officeDocument/2006/relationships/notesSlide" Target="/ppt/notesSlides/notesSlide12.xml" Id="Rd1880c4065b94cd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3bdabcd14682" /><Relationship Type="http://schemas.openxmlformats.org/officeDocument/2006/relationships/image" Target="/ppt/media/image25.png" Id="R302130801fae496f" /><Relationship Type="http://schemas.openxmlformats.org/officeDocument/2006/relationships/image" Target="/ppt/media/image26.png" Id="R77f87ab3f7194d53" /><Relationship Type="http://schemas.openxmlformats.org/officeDocument/2006/relationships/notesSlide" Target="/ppt/notesSlides/notesSlide13.xml" Id="R70a6dfcf91994be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8e2aebb5403e" /><Relationship Type="http://schemas.openxmlformats.org/officeDocument/2006/relationships/image" Target="/ppt/media/image27.png" Id="R3b50624fdc39465e" /><Relationship Type="http://schemas.openxmlformats.org/officeDocument/2006/relationships/image" Target="/ppt/media/image28.png" Id="R8f9ce31963fa43b8" /><Relationship Type="http://schemas.openxmlformats.org/officeDocument/2006/relationships/notesSlide" Target="/ppt/notesSlides/notesSlide14.xml" Id="Rc1a5b40775f0475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ba9ff85cc4123" /><Relationship Type="http://schemas.openxmlformats.org/officeDocument/2006/relationships/image" Target="/ppt/media/image29.png" Id="Rf5d606a68f554c60" /><Relationship Type="http://schemas.openxmlformats.org/officeDocument/2006/relationships/image" Target="/ppt/media/image30.png" Id="R616f7f3b3e9040e4" /><Relationship Type="http://schemas.openxmlformats.org/officeDocument/2006/relationships/notesSlide" Target="/ppt/notesSlides/notesSlide15.xml" Id="R140d5d31d3a347f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152b03a38436d" /><Relationship Type="http://schemas.openxmlformats.org/officeDocument/2006/relationships/image" Target="/ppt/media/image31.png" Id="R7e35973604454af9" /><Relationship Type="http://schemas.openxmlformats.org/officeDocument/2006/relationships/image" Target="/ppt/media/image32.png" Id="R338b1fc28c314aff" /><Relationship Type="http://schemas.openxmlformats.org/officeDocument/2006/relationships/notesSlide" Target="/ppt/notesSlides/notesSlide16.xml" Id="R598e7c0d7b18490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f82489d214ac2" /><Relationship Type="http://schemas.openxmlformats.org/officeDocument/2006/relationships/image" Target="/ppt/media/image33.png" Id="R05153d923b724fae" /><Relationship Type="http://schemas.openxmlformats.org/officeDocument/2006/relationships/image" Target="/ppt/media/image34.png" Id="R284b45ecc05d4af5" /><Relationship Type="http://schemas.openxmlformats.org/officeDocument/2006/relationships/notesSlide" Target="/ppt/notesSlides/notesSlide17.xml" Id="R7c64d8fbe2b1443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22a055b824ff9" /><Relationship Type="http://schemas.openxmlformats.org/officeDocument/2006/relationships/image" Target="/ppt/media/image35.png" Id="R7f0575581b2d4867" /><Relationship Type="http://schemas.openxmlformats.org/officeDocument/2006/relationships/image" Target="/ppt/media/image36.png" Id="R4cf2b8f621ee41df" /><Relationship Type="http://schemas.openxmlformats.org/officeDocument/2006/relationships/notesSlide" Target="/ppt/notesSlides/notesSlide18.xml" Id="Rb072602ba41d4af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653f2f4cd44a7" /><Relationship Type="http://schemas.openxmlformats.org/officeDocument/2006/relationships/image" Target="/ppt/media/image37.png" Id="R49bf31ea0dc743f4" /><Relationship Type="http://schemas.openxmlformats.org/officeDocument/2006/relationships/image" Target="/ppt/media/image38.png" Id="R6fad7a8ec4134b5a" /><Relationship Type="http://schemas.openxmlformats.org/officeDocument/2006/relationships/notesSlide" Target="/ppt/notesSlides/notesSlide19.xml" Id="R6bb3a58332b7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efd9d53ec428b" /><Relationship Type="http://schemas.openxmlformats.org/officeDocument/2006/relationships/image" Target="/ppt/media/image3.png" Id="Re3af1501b03e4724" /><Relationship Type="http://schemas.openxmlformats.org/officeDocument/2006/relationships/image" Target="/ppt/media/image4.png" Id="R5be458a9ac7e406c" /><Relationship Type="http://schemas.openxmlformats.org/officeDocument/2006/relationships/notesSlide" Target="/ppt/notesSlides/notesSlide2.xml" Id="Rfefb76e8d1444ee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0cd8d7dc049be" /><Relationship Type="http://schemas.openxmlformats.org/officeDocument/2006/relationships/image" Target="/ppt/media/image39.png" Id="R56a656323b064a6b" /><Relationship Type="http://schemas.openxmlformats.org/officeDocument/2006/relationships/image" Target="/ppt/media/image40.png" Id="Rad6594e581e04b76" /><Relationship Type="http://schemas.openxmlformats.org/officeDocument/2006/relationships/notesSlide" Target="/ppt/notesSlides/notesSlide20.xml" Id="Rcd30b7b291d8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023cb94d744d2" /><Relationship Type="http://schemas.openxmlformats.org/officeDocument/2006/relationships/image" Target="/ppt/media/image5.png" Id="R60353e85920d4b89" /><Relationship Type="http://schemas.openxmlformats.org/officeDocument/2006/relationships/image" Target="/ppt/media/image6.png" Id="R2eec6843b26842e2" /><Relationship Type="http://schemas.openxmlformats.org/officeDocument/2006/relationships/notesSlide" Target="/ppt/notesSlides/notesSlide3.xml" Id="R01f8765fb5c9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c27527df4dc0" /><Relationship Type="http://schemas.openxmlformats.org/officeDocument/2006/relationships/image" Target="/ppt/media/image7.png" Id="R3bc51a0eb3594fb6" /><Relationship Type="http://schemas.openxmlformats.org/officeDocument/2006/relationships/image" Target="/ppt/media/image8.png" Id="R8e6d75cfc2d5423c" /><Relationship Type="http://schemas.openxmlformats.org/officeDocument/2006/relationships/notesSlide" Target="/ppt/notesSlides/notesSlide4.xml" Id="R85dd568c8026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922bd6a7c47b5" /><Relationship Type="http://schemas.openxmlformats.org/officeDocument/2006/relationships/image" Target="/ppt/media/image9.png" Id="Re5c958c3f7284137" /><Relationship Type="http://schemas.openxmlformats.org/officeDocument/2006/relationships/image" Target="/ppt/media/image10.png" Id="R919fc61445b742ff" /><Relationship Type="http://schemas.openxmlformats.org/officeDocument/2006/relationships/notesSlide" Target="/ppt/notesSlides/notesSlide5.xml" Id="Re15b2c5aebaf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51debab94d4a" /><Relationship Type="http://schemas.openxmlformats.org/officeDocument/2006/relationships/image" Target="/ppt/media/image11.png" Id="R04d91d92c9d34c39" /><Relationship Type="http://schemas.openxmlformats.org/officeDocument/2006/relationships/image" Target="/ppt/media/image12.png" Id="R4a80286829834c30" /><Relationship Type="http://schemas.openxmlformats.org/officeDocument/2006/relationships/notesSlide" Target="/ppt/notesSlides/notesSlide6.xml" Id="Rad74267f7602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32a76dac4585" /><Relationship Type="http://schemas.openxmlformats.org/officeDocument/2006/relationships/image" Target="/ppt/media/image13.png" Id="R23c9e7136af849e8" /><Relationship Type="http://schemas.openxmlformats.org/officeDocument/2006/relationships/image" Target="/ppt/media/image14.png" Id="R57d6702532c74fe9" /><Relationship Type="http://schemas.openxmlformats.org/officeDocument/2006/relationships/notesSlide" Target="/ppt/notesSlides/notesSlide7.xml" Id="R9c2bc97ec2c546d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420a36d1445a4" /><Relationship Type="http://schemas.openxmlformats.org/officeDocument/2006/relationships/image" Target="/ppt/media/image15.png" Id="R97073483fdfb4742" /><Relationship Type="http://schemas.openxmlformats.org/officeDocument/2006/relationships/image" Target="/ppt/media/image16.png" Id="R98e7948421074b67" /><Relationship Type="http://schemas.openxmlformats.org/officeDocument/2006/relationships/notesSlide" Target="/ppt/notesSlides/notesSlide8.xml" Id="R76a49243bf9b4b3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205335fe6416d" /><Relationship Type="http://schemas.openxmlformats.org/officeDocument/2006/relationships/image" Target="/ppt/media/image17.png" Id="Refd71606610740a6" /><Relationship Type="http://schemas.openxmlformats.org/officeDocument/2006/relationships/image" Target="/ppt/media/image18.png" Id="Rdb6a91e50cfe4225" /><Relationship Type="http://schemas.openxmlformats.org/officeDocument/2006/relationships/notesSlide" Target="/ppt/notesSlides/notesSlide9.xml" Id="R063910a5b6e34bb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cece027b5b44b4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62EE4F3B-B26D-4CA5-A420-7ED44F39D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B5953D9E-6CB3-434C-9364-B8B4CF355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6D688D0C-3914-4A1E-9688-540054949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05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8A009DFD-6D61-49AF-A6B5-531F3D0DC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chispa viaja más lejos de lo visible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99212857-9EBA-4F60-8819-2E6178EB2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Trabajos en caliente: soldadura, oxicorte y esmerilado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5325A33B-F004-4E07-98CC-00CD557BB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5256b3a6754b8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716F6FB-9C14-4EEB-B833-45B8CEF45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10872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2645BB8-CD7D-4EF2-958B-723F2828C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93DC0F5-02CD-43C8-A822-BFCCE8341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7E19A9E-9693-442A-B75F-AF23A159F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D2E5AA0-8D2B-4E70-8554-D308A73CB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Puesta a tierra de soldadura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1C612DC-DD3E-451F-83B2-A36FB669C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AAB9335-9A5E-4B16-916F-9C93448A0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CA35881-92E7-4B8B-9627-EFCD354E3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puesta a tierra de soldadura.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FC64F01-9780-49CA-B0A9-15BCDCE09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183D9C9-D00F-40B0-B0FC-B48B43A83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15851ED-6DE2-41DB-AF9F-5AF346D9A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B4D82E2-1CC5-4C3A-88C0-E7F15EDF5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6E2B6B4-E430-4A40-AA64-AC2C4F06F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97E1196-FA78-49B2-B219-524F0DEB8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90bf3cae1040a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FFDFC71-66FA-4738-9FBF-C0819922D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93B4F3F-2E8D-4809-81C2-AF3AECAC0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7329DDC-F5C1-470B-9A02-9FEA09837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36651A5-3FE3-4021-9DC7-D4CDC9344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F73CCA9-187A-441A-9D38-C6E413F1B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C3B3057-7056-440F-AEB0-C612248CA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2791BE4-5966-4520-A927-59425B891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2c271633d6412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A532347-10AC-497B-B673-8AE3ADB55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0842325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2929B0D-4019-4604-AD9F-7A7801EDC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DEA4446-8C4B-45CD-9BDC-8C0114928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2DF8BEC-2A65-4F89-A943-64C7352F8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52C6874-1F35-4F02-9582-95F42EA94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Radiación, humos y ventilación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25D7CB9-5114-41EC-BEDA-45CE868D8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415F0D8-510B-4924-8F00-4BDB9F862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5EFDD0C-35BA-48FE-949A-3A1D756A9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radiación, humos y ventilación.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39E4B0F-DB89-48E4-9EC4-49E395821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73EA387-E8B5-4C9B-BB50-A8CA26F7C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A152756-31BA-4E20-9399-EF638ED34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FCB2A03-5516-423E-8D65-6A206DCC2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B7E79EE-7AF7-4AAD-A3DD-0621926DE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36918ED-2F37-4BDB-A980-199015DA8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e00dba23c14f7d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8685307-6157-440C-BD6E-CC05E7522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52C5FBA-1DA3-4543-B2F2-6509D4247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BFB186C-01C5-4FB7-8585-7D7B25C1B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721B6EC-132F-422A-981D-DABB1571D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7B6488D-F732-41E3-B2B7-36E931CCB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E52BE78-7855-4F68-B4C1-CF3DDA595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AA23D2E-68DE-4E11-B4A0-3D6BF37E6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f8ef8f0b454f6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E44168A-A010-4CCD-BEA0-65E90E6E8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7073373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7A2D118-A0B5-49C2-A407-BD1EE637B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BBA5068-47EE-47F2-912B-E0B640E5C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DD8AC16-F204-4F1D-B491-7EDE53D00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CA47A48-395B-45E7-A06B-19C342ED5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Esmeril: disco, guarda y velocidad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2E194D9-2ED8-4F99-A6ED-8F06B1896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30CD363-5394-46F9-9381-483DC78B1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75F8C81-06AC-4987-88AF-2C202E8E8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esmeril: disco, guarda y velocidad.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4BA3FF1-EB58-48B4-B924-2F7CD60FD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9568826-E1C1-46D2-BB99-BE637F944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A4AF794-E141-4180-86C4-29344C327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D872AE5-065E-4B2E-B80F-D6C297221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DEFBC64-D36E-496A-98F1-53D29A376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B906A32-2943-4398-930F-FC2250FD2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90a5a16e474811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2E53F67-E514-43FF-BE2F-CD3DB8533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E0A9148-581E-44F8-85F1-E22DA0134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0F51868-447D-4C2B-A000-2FC2039C1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6888BC8-305B-458F-B22F-F3A0B67DC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D95BD06-0D1F-4F18-9C27-7D2353682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93E77DA-D924-438F-93CC-8F0626C3A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C26C8BE-5B65-4A52-9C34-648BA4F8B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b55c8ca233417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2A4F405-D08E-4888-B457-673074339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3156529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BF0439A-A122-4F35-AD72-A851C90A9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ACA3193-8ECF-4ED6-9C24-7D63FE94C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0AB5072-4620-48D7-B5F1-94E0B00B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00BA30A-3269-4A2A-A818-D5F321C67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Pantallas y protección de terceros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7D35012-201B-4E7D-8528-5F9DE9C32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1D8BB76-4851-400F-8B6B-164827B15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9107F12-9EC7-4350-85EE-C656C57CD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pantallas y protección de terceros.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4EF0171-4595-448B-A2ED-236444EAF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26AB95B-78FD-47C2-8D10-6BD0F36C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60C1F8C-C199-43F7-8F2A-0729AA54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1435674-E5C7-442A-BB08-8A3DE23DF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21BCB67-0D38-40B2-A0DB-2276CFA78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3DBAB41-306F-44E9-9422-62F450A07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2130801fae496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D3A92EC-523A-4D41-96D3-08CC61598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E9E1039-05A5-4FDF-A413-25F88705D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4477C5B-360B-4F5E-BA70-541E93775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04DD4F6-5980-43A7-B3F8-C3B5D0551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9CF2C39-1CB5-4C7E-8DA9-8B1A61184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D9AE09E-8573-4354-A90D-6FF7D5EA9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A4D69B8-39F5-4D47-A600-2EB8299A0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f87ab3f7194d5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1451E2D-291B-44D2-A1D0-82191A53A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2525216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8766223-A6EF-4B54-A903-20FDB727A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A4B582D-C015-4DDD-B466-EFA817535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BB761CF-53D5-4882-A362-98E32D0EA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55238D7-B0A5-4A90-9184-EE7B5A1D9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Vigilante de fuego competente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4B444AB-C864-4F3C-9483-26CDECCBC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50EF200-0CB1-4783-86BE-FCD20AA02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99095BA-F898-488E-932D-9080C2AEC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vigilante de fuego competente.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FFC3E43-CBF7-487A-BCE3-41CE7ED1B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205D703-DC52-4CB7-A408-514B0FC52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55248AF-268F-4D28-95DF-AAC9AE59F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DC53922-A3BF-4525-B354-A25C96423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69EF207-14FF-417F-8661-E895EB2B0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EBAA1C5-9E19-418B-8C43-9680432B6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50624fdc39465e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91BADAB-B5B2-41AE-8CF5-34B94650A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7620898-5653-4DCD-AA19-FA0C2F3DA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F69FCDB-F020-4FFD-AC95-52A486704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1FDC233-7537-4D27-B6DD-E4D2A71F9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E445227-BBB6-48F9-93E3-6B4C04C7D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333E7B0-E321-440B-9AAC-8B3C88984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F88B3BF-AA47-4DA8-BFC3-D744D1A3A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9ce31963fa43b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C2CC2D2-1A12-455B-A53A-4FB0639F9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8493182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7CA0E5D-1A41-44F4-BCFF-499DE3FB7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C92DE3F-E2E2-4DDC-9CE2-B4915DE37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DF60C00-9F2E-4372-933D-692125EA9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010FFF9-1E94-468F-BE9F-863741797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Extintores y medios de respuesta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D941BA6-6259-4DC9-AAE5-9AC34D3C7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B280FF7-B292-4B8F-B050-2F23FC579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7B9430D-CAD8-4C89-AC2A-132E6C766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extintores y medios de respuesta.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A5D18D0-E129-466D-8CD1-6DD0FFF60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D95E711-7935-4A9F-B10B-F5C879EEC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F68002F-414F-4F26-89D6-0BA777AE7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13FFE70-F4AE-4471-877F-B18795550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DB30B01-E5EC-4FF1-98EE-09437CC95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7C0B9C4-5ACF-4DDB-BC4E-AD209C4D6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d606a68f554c60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C813C8D-1813-4C49-9B73-F8F58DEE4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C19770B-03CC-4851-BED6-D8992291E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AD7DE66-F8F5-4FA0-AE5A-C6621C46A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753E0F5-3E6F-472F-9DED-83A81B8E2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70B0B35-E41B-442F-B4D3-181953205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D4D17EC-55E1-43D9-9237-DB4B5A663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81E02B6-E65F-4C98-8AA5-019D3046D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6f7f3b3e9040e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01F32E8-5157-4EF8-81A9-FFB06EFFC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7710704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65EDA45-CB2E-4BF1-9AE3-0C6981DD3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89C6FD8-D38D-4B4B-847F-BB98A243A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606BC3B-BE06-4CDF-B8EE-4511F8AC0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B55BA6A-13B8-469B-A800-C19D8F94F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Duración y revalidación del permiso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1C33854-F134-4B34-A2C4-0906AC51D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3329DB1-1861-499C-A338-5B1ACC644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077EF59-DD52-489C-81EF-E090B0B1F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duración y revalidación del permiso.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5F158FB-0105-424D-9ECA-11ED642D6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B9CE8E8-8DFE-4B96-AA3B-352A1FD4A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4AAD9FB-0D32-4B84-9726-2EBF4046D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B8A775F-A2B6-421B-94FA-BCC78971E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69F4BCE-8E37-4C04-8B7F-8A1A14282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D59083C-0720-4B00-B8DB-80C23DB43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35973604454af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C6E1017-3DDE-4C6F-A339-24ED033FD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43C12F3-6C9B-45FC-803E-873875300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0A43D4C-5B34-4AA7-A137-F56437E92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ED6C9FD-DE6A-43BF-B2DB-34777D7EF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3451313-A9D7-4C0F-A069-38490C34E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7AD2FAB-98B6-4475-A6EE-648DBDDF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EF179E7-BF95-4727-8A53-5D1CBAC76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8b1fc28c314af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D39A249-58A6-41BA-9CF1-CF0CD148E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0805125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584DF5C-23F2-4217-85A6-A2CA8B53C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555FB59-C62B-412B-90F2-AB78F961A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93321C5-A77A-4C0E-8A60-BC10560A4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DE99A1C-832D-48D5-8184-120C20656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Vigilancia posterior al cierre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AD50C14-8D97-4981-B3D6-9D38AB910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24EAB15-A351-4F22-9A20-4F8CEF281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8B0C970-99A0-497C-878C-B4272D396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vigilancia posterior al cierre.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E7DD16E-B627-42A0-972B-D21325C9A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EE8EE6D-63D9-4BE0-A210-465524401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1763433-4236-4AC4-A39B-5C2DDB794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C39B1E6-68B9-4A18-B3B7-4F24F4D6A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B7311AB-1B18-4594-8BE1-A95713637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F3378BD-9DE1-4289-A948-B2A6585BC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153d923b724fae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F629C45-8297-4D4B-94ED-18A8E8F71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BDF7D28-6394-491B-B3B2-06318A0FE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D10DA7B-CE49-48A3-A724-E1F18E87D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9921B34-ADF5-4D00-894D-8FD85D6EF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7C0C247-EF18-4561-9CF2-250AD56B9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4752E6C-5381-43C4-A725-2E19502A9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2284679-4AD0-4EB0-B095-284A298F8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4b45ecc05d4af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CABED41-9A9D-4637-ACE1-904472962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4450977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96335C0-8C38-4C7A-A57F-145D8BB88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C5E00FA-0202-4AC9-9083-AB7BF4722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17BC1C5-43C9-4A5A-96B1-3D042A560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28E2090-AE88-4858-87BB-66C958EA8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Trabajo caliente en recipientes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2C233C2-DE75-4E67-A63C-0340A245B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4656545-760D-4119-83B7-0932B4458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02D6F0A-1C36-4EAC-B296-0E43D4927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trabajo caliente en recipientes.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531E666-0B2B-4052-B059-6A5BBC6D8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7AB5520-6875-47B9-AA87-43AFC280C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9AE2625-F8BD-4F95-9819-33EFA844F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ADD44E2-CCB3-42A8-A709-B75D13ADC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85C93AC-9C7B-46A6-AF4E-BF54882D6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706106A-8755-4A32-A1B1-7662D244D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0575581b2d4867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DC19E71-AED5-4713-8249-B6C858CBB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A0032D9-4687-4788-AB27-2B4CCDCEB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330DD05-772B-48D0-AF68-943CC5252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C841F1F-5B35-43C2-873A-18AB3D9AE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8A9BCF8-F10A-4AE9-8220-783E9D500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CCD2FA3-5171-45A2-8733-375576B00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7CEABED-FE99-40C7-8BB7-71339F010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f2b8f621ee41d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AF8AB50-AA09-403B-BFA7-A5B10BDBE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0171445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EE587C3-EB09-4E10-BA9C-F93EF21BF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8D11FF2-4657-4E10-8D22-268117706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3266BD2-04C3-4C69-9190-1CC9964F2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A4667F6-4005-4F89-9B71-EB28CE4A3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corte cerca de bandejas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5078AB9-ED94-4086-B086-15348E6E2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ADAF2A8-DD93-44F6-91CA-DE367D28C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8AD31B3-BA4F-43AD-8F31-77871B605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caso: corte cerca de bandejas.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E1A1C82-511A-4CD2-AFE4-25193AA9D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411ACB2-7A49-496E-BF8C-1E919C0DD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8FC64D5-D217-4052-8DD4-09873CD66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6C25509-0F4F-4DB7-823E-759F12302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D36AAA4-5423-4A16-902B-C7DBF6A3B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AA641FC-FD11-41A8-A3BA-08A6AF0CC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bf31ea0dc743f4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6C1BC54-40C3-44E8-AA90-3B9A1B2A4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74F3456-E560-42E0-AE0D-A3C8D711B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807353D-2A3F-4975-9BCD-FB5253DFA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D864F86-6578-49C0-9DFD-2704056DB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B860A6B-8883-44FF-8D10-6432D0FAD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E0DA0FB-D5C7-45EF-92F0-F1F79309D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18B6E4B-48B0-4DEF-8E33-C9442FBE5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ad7a8ec4134b5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695462F-69A5-4BDC-9A07-248284E2B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3870068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F426155-41C5-4D80-BDB9-E184EDD1D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CB8EFF3-67EE-4E1A-A8B9-B9B2161F0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48FC177-B4A9-4EE5-A44C-6B5491E3A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7F7145C-3077-486E-8CF9-3D8C553B4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Definición y clasificación del trabajo caliente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26A80E8-8037-4215-B476-356666B5A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B2DD922-8E51-428D-B8E0-B117E0A29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471D705-4324-42E5-A486-B0C92A8B9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definición y clasificación del trabajo caliente.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9243689-6FED-47B7-B615-4ECDF1FC1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AAB9A1F-F4C3-4E9E-8310-0F4A7AB5F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06FB7C0-CDB8-4ABE-9477-72E50477D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E566C17-8C38-48D2-A82F-D19062516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CF71D18-34B9-4D3C-AFB9-3F6921227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C60F966-1EA5-441E-ABA0-A3D6A050B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af1501b03e4724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D7F7846-21BA-4E82-A6E4-4B0F2C3D4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6B6E513-4D08-4914-BA3A-4580E6007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7175216-9BCF-4CC0-A2FA-7A147148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FCAA9C8-F644-4777-8F32-2A9F0FC8F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6321A6B-34F5-4A32-8590-23B807E49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0961450-B60C-4BF2-92ED-BC4CF2338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0E6EB1D-3620-4B38-BAAE-83F06391B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e458a9ac7e406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12D91C1-81B2-44AC-8EDD-47798B66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3271783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C1FA8E2-82F6-440D-9CD8-C60CF0D4F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B2991EB-A473-46A2-926E-E05DC3EC5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7806043-5255-4C10-8ECD-BB885C71E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33102A4-3BED-433B-8EF2-E00EC0A52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permiso verificable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B02A7CE-D70E-4C4D-940C-59CE74AE8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4E14E79-0A33-48A6-8CE1-05D319573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228BB70-31F6-4E04-B9B2-4B62EAFA4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permiso verificable.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CA8F17E-A45F-4ACE-BFE6-FA8E3EA9E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D6D0E9A-2F8E-4183-94B8-9E8029F29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9CCAA3D-900A-4CA6-9ED8-87D79CA55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E968B2C-3F26-4E24-B55E-7B141D3E4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A6694A4-E9A6-46A2-9863-B92A1C926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AB7D49D-9B82-4C21-90E7-AD4A30765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a656323b064a6b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FE73997-F3EA-47C4-ADFC-2CA0C0A6E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F82E8D8-949F-4E34-8237-371E1DF36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5356246-26FF-4DC1-8FEF-49D9BFA45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FA629A3-1B17-4529-B71C-FEFDB2AFF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181CA77-560C-438C-BEC1-8CDD1E5CA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74D894A-B3C5-441C-903A-18685118B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BDFB278-3491-4E5C-89B3-7756CF596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6594e581e04b7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1474E67-7EA6-4F2E-B18A-125F83D10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7281333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83351BE-9F72-4412-BDF4-0BA4D076A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A2DFA58-E364-45A8-8D58-6AA19CD9E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F6516A0-15FB-42AE-B75D-CFFFCBE4C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29BA9D0-65F0-46C5-9636-7CD59F7AE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Alternativas en zona segura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77FA682-9DA1-4BB7-82CB-9D9BEFE74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BE86AE6-9F39-45FA-8A95-4E9941CD4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3BEBC2D-DD4C-4224-B015-5E07E169E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alternativas en zona segura.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F3F7EA5-45A3-4D35-8053-8B3AEB3EC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A93A833-42A7-4707-B80C-4037EF032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7329387-A472-4AE3-93CE-C9AFC031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8011C6A-CC94-47B7-BAD2-53CA5862D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03EC93B-0E7D-4286-BAD7-9A2C2841F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0D16328-EAF0-4751-BA7C-0C29422B5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353e85920d4b8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BB2FCA0-AA32-4F9D-AA5D-1A5B3B3B5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75E01FE-C1E8-497F-9DCF-4A042C69D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2E659F0-5C0F-4B52-B5AA-E677B4AC2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3A5B485-EB10-48D0-97C2-886405A7A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E1E13DF-ECF8-4CE3-BBD9-F8D241A1F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BA5CCE0-8D11-48B0-9060-ACE4D7D15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D50A6F0-4284-4A2E-9A38-0BCABFFEB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ec6843b26842e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C36CFE7-B85B-46DF-8A09-D2890AE02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535487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4EE1AF5-5142-4350-91C8-F89B0068F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74A4FB9-9EFC-47C7-8B5C-FA3D4F82D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A1F57E8-0CD0-4359-9896-061191335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603C8BF-7BE9-433A-9CF0-6F0C0DF3A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Inspección del área y niveles adyacentes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341C7D7-CC60-4A5F-94D6-72F803FDD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78CD980-B503-47DA-868D-0F3DC81C6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0093DDF-06C8-4A50-A7DE-3FE45D8CE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inspección del área y niveles adyacentes.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58D27AE-CBB5-4B6C-8B75-7730E9A9D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91C42F3-A999-4CD1-8D02-22A694DEA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C2ACFBE-C7FF-4FC7-808D-C3A5F399D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476AB43-80AF-47D8-B46B-A7BDB324A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7814ED5-65EC-4451-976A-46E5F496D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A59E395-F1A6-4CEB-A7AD-B80402A7F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c51a0eb3594fb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6BFF04E-D95F-4C38-A8C5-C02F5BE2A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7CB5C33-A589-46A6-BE35-43C395620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0196575-73AF-42D9-A12F-EBA89121C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FAE9B4D-7F0B-424C-AB9A-71D9E7B87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DD97F6D-2C24-4D8D-943A-DD143FBE8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2A079C9-1F11-4420-96BA-D950BC0E5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821D692-A6BD-4E3A-9EA4-09718AED2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6d75cfc2d5423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13D4A56-F7C6-40C2-AAF9-598AEE7D5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5899396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C699608-F9AF-4D6A-B796-9DCB47AC0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9E8B8B0-67B0-48F7-BBB1-CD26DE7BC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35F8FD8-2C3F-4BFF-903D-7921B5F12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7235B44-72A1-40DF-A301-F221DC82E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Retiro y protección de combustibles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D2EA1CF-33DB-4E91-8987-5C4978A9E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4A80F43-2035-4867-B3D1-6D003250A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E7064A8-6FE3-4353-A391-99C025645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retiro y protección de combustibles.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FC76DB3-FEB5-4767-8C05-010515C51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5E927C1-3F25-45F8-9F5D-CCFC56BA6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9FDC38A-77B5-4864-94FB-751ABD66A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1477405-2A49-4F78-9E41-147D79563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CEDAC9B-B683-4DD8-92F0-A4F889927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BB16AD0-09D4-44BE-A93D-EECD6D9B3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c958c3f7284137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66E55B7-F96C-4F28-B760-E41CD452D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F13DDD6-E7BB-4652-9168-D4C16AD8F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767B2DF-CDA1-4BAB-AC16-6938187B8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667C392-CC96-4D08-BB9F-8B445D58F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DF21DD6-5771-49E7-B74A-46AC4A1B7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493E5A2-AA11-4B4A-AD27-8493D0D11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710D990-8D0D-44C1-B9A2-F941E6AE1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9fc61445b742f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A94CCAE-1859-4BF5-81D1-6CA36D932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115116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7AE22B5-7481-4CE1-9977-B7356896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C02EBCA-3E21-4A76-BCF9-26E7A6246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B0065DA-5748-4AAF-A2CD-EA0089276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C6C393E-AFA6-4A07-8A1C-3C587ABD7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Atmósferas inflamables y prueba de gas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3120F52-60C1-447F-BD12-1AC47F153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6D3FEF3-C1FE-4CF0-931E-E6C3FC321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813268D-44FC-431B-A865-894771715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atmósferas inflamables y prueba de gas.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2296137-4EE7-44A9-A681-92F74AD5A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0C27EC6-851B-44C7-839F-E2A96887D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17B503A-B9B9-46DB-996E-691AF931E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5B44F73-841A-433B-BBE3-1497953B0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BDA15F6-52C2-447F-A62C-4937471D3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8FD5D53-9D18-410E-BE6E-8C9B30D21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d91d92c9d34c3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B687264-335E-43AB-94D6-26F1C6E9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8858BBF-CE75-4DBD-9026-118AAE48B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991DA8C-AD50-448D-BD43-F4BCB93C0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F077B06-31D2-4B66-96BD-5BFC30CFE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7D275D0-1DAA-4C9B-AC82-298FFDD35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AEED5E7-B1C5-42A8-96AE-025C67443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2420BC0-903F-4938-8F52-56671C996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80286829834c3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C36CADC-9452-4332-96E9-C6F58194E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376164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481A2E8-FF1D-4120-B608-2ED587B02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F97C439-AABE-451C-958A-1AFFD6FF8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CE54FFF-D4FC-4680-8DFD-0A282395F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BBC6CFD-EE0C-4811-8E8E-3BB6C285A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Cilindros: identificación y segregación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DCAFD9C-2A6C-4B32-84B3-27C2736C7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09BB2B4-F178-47D3-8B98-EB5B69C8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844DFD9-B1D2-4975-B6D6-5BAF81454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cilindros: identificación y segregación.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4F2902A-4F4B-4C85-AC79-29CB0F8A0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41CA50F-0FE6-4046-BBC8-6B142FFAA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13209CB-73C8-461C-A27C-6FF364DFB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864C107-7D55-443A-9ED7-3A47B02C5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C369B5E-302E-4C7B-A50E-D36C4778E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27F8239-5CE1-4707-83E2-1073EB642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c9e7136af849e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FE7FA7B-2E49-4788-9E8C-197D39BF5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840E71A-00B2-483C-85F0-B9C605409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F2ADA91-26E0-4001-B92C-D43BEA363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EF48655-0B08-40C1-BFEC-32246A7C2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131E1CC-87CC-40EA-A429-8E71696D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EBCE4E8-AD57-459C-9046-C5F7AC009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1C3B9F5-9D2C-4B87-BD91-59335FA99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d6702532c74fe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238F4D7-5187-4377-AA93-76FAB2C77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6454449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F2F9A3D-C433-4766-B110-DE7BC2915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4E6EEDB-4FEB-4E66-A9FA-F575D3261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2B847FF-5002-4884-82EF-DFA4A05F4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B1BDAE3-FADA-480F-8FD6-7F2E5A8C8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Reguladores, mangueras y arrestallamas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37B0932-41D8-436B-8913-FB9CAD050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AC74698-0A64-4E8E-A9F1-6DE89F83D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DD521EF-CF59-48FD-BAF3-55934C0BF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reguladores, mangueras y arrestallamas.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8B197E7-46F1-423A-8917-C9FDD236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0E08948-3AE7-4671-9A07-089BCC5F8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21D86BA-86B4-40C4-8EFD-0E753AD9B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A1563A8-D249-4EB4-8875-7FEC9E087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F843349-FDC1-4DC9-98C4-65DE1890A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B00C17F-235A-4A86-B297-EB8D825FF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073483fdfb474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23592D2-6731-4DEE-934F-2DFE5700C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5DDD8BE-6F27-40E2-85E7-AACC136E4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8447065-B948-4B6C-AC9B-AA989EBC9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3DFF448-23BE-4281-9F9E-CBA25191F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EBBAA98-418C-4A27-9EA0-4AA3BA9F3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EEF9CC7-081D-4ABC-949C-6DCCC5967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43AF22A-AF05-48DF-9544-A16A1B15A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e7948421074b6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886CAAC-AFFB-4CFB-90F7-97D18528E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6847100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A7D1F2D-3B2A-4025-AA6D-3B747CCBB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0BAD024-AC0C-427B-B6DC-B2223B08C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713F73F-D07A-490E-AB0D-CC4CB1341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8C9D6C4-C64C-4B1B-B773-B3F8998B5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Retorno de llama y respuesta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FDF4AF9-D3AD-4098-BC6D-0EBBCC4F7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6B8AE88-2E76-4C23-9005-CB55EFD06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D401CCB-4543-4150-A999-B88BBC9AF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retorno de llama y respuesta.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BB183F3-6B8A-4178-93F3-BEF2E1AB9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422314F-C427-42E2-8F34-87CE920BA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35A9516-39DD-4ACC-8B2E-59497D21C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D3AB059-27E8-41DD-B263-5EBBC2690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9D96087-B031-4422-860A-4F725219D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318C584-E039-46AD-9B59-6944F201D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d71606610740a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433207F-FCA7-4D76-AD55-0BE3FE81E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6D45365-F189-41F0-96FF-8D76C0E58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DE24EBB-8B57-4770-A87F-A59417F7C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A5DDB34-2A21-46AD-9A93-C57D46971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F8E03E5-8372-43CA-A05B-CAD92016D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3A8FDBC-7D19-4EBD-8AC3-FA4D7DE32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y de protección contra incendios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7205396-44F5-4C14-AD7A-598BC1C40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caliente: soldadura, oxicorte y esmerilado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6a91e50cfe422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964CBAF-FC9A-437F-A887-10B8B93F9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9073523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2026-07-23T17:48:54.6610000Z</dcterms:created>
  <dcterms:modified xsi:type="dcterms:W3CDTF">2026-07-23T17:48:54.6610000Z</dcterms:modified>
</coreProperties>
</file>