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0a463e76e664216" /><Relationship Type="http://schemas.openxmlformats.org/officeDocument/2006/relationships/extended-properties" Target="/docProps/app.xml" Id="R4c5049d76dbf4ed8" /><Relationship Type="http://schemas.openxmlformats.org/officeDocument/2006/relationships/officeDocument" Target="/ppt/presentation.xml" Id="Rb24713dc5b5a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1de00e3724d84"/>
  </p:sldMasterIdLst>
  <p:notesMasterIdLst>
    <p:notesMasterId xmlns:r="http://schemas.openxmlformats.org/officeDocument/2006/relationships" r:id="R86ce212924df4ed6"/>
  </p:notesMasterIdLst>
  <p:sldIdLst>
    <p:sldId xmlns:r="http://schemas.openxmlformats.org/officeDocument/2006/relationships" id="256" r:id="R37f3531e6dda44fe"/>
    <p:sldId xmlns:r="http://schemas.openxmlformats.org/officeDocument/2006/relationships" id="257" r:id="Rd0f4db1cedf444fa"/>
    <p:sldId xmlns:r="http://schemas.openxmlformats.org/officeDocument/2006/relationships" id="258" r:id="R8bd429776ce4493b"/>
    <p:sldId xmlns:r="http://schemas.openxmlformats.org/officeDocument/2006/relationships" id="259" r:id="R31537c47b5bc4975"/>
    <p:sldId xmlns:r="http://schemas.openxmlformats.org/officeDocument/2006/relationships" id="260" r:id="Rff8714f6da90487b"/>
    <p:sldId xmlns:r="http://schemas.openxmlformats.org/officeDocument/2006/relationships" id="261" r:id="R6d990fd95ab64c8c"/>
    <p:sldId xmlns:r="http://schemas.openxmlformats.org/officeDocument/2006/relationships" id="262" r:id="R70a65f4e11514de0"/>
    <p:sldId xmlns:r="http://schemas.openxmlformats.org/officeDocument/2006/relationships" id="263" r:id="R478a9eb673a54b78"/>
    <p:sldId xmlns:r="http://schemas.openxmlformats.org/officeDocument/2006/relationships" id="264" r:id="R4d6eaf0fefc94e66"/>
    <p:sldId xmlns:r="http://schemas.openxmlformats.org/officeDocument/2006/relationships" id="265" r:id="R5014834045d24ecb"/>
    <p:sldId xmlns:r="http://schemas.openxmlformats.org/officeDocument/2006/relationships" id="266" r:id="R9e5f0489fc674eeb"/>
    <p:sldId xmlns:r="http://schemas.openxmlformats.org/officeDocument/2006/relationships" id="267" r:id="R5c4c470dc4b94bda"/>
    <p:sldId xmlns:r="http://schemas.openxmlformats.org/officeDocument/2006/relationships" id="268" r:id="R2b5f3214dcc747eb"/>
    <p:sldId xmlns:r="http://schemas.openxmlformats.org/officeDocument/2006/relationships" id="269" r:id="R217719c79d8d40dd"/>
    <p:sldId xmlns:r="http://schemas.openxmlformats.org/officeDocument/2006/relationships" id="270" r:id="R18f56d4cb6c44653"/>
    <p:sldId xmlns:r="http://schemas.openxmlformats.org/officeDocument/2006/relationships" id="271" r:id="Rb21c6e97075942d9"/>
    <p:sldId xmlns:r="http://schemas.openxmlformats.org/officeDocument/2006/relationships" id="272" r:id="R7224af1b7327414e"/>
    <p:sldId xmlns:r="http://schemas.openxmlformats.org/officeDocument/2006/relationships" id="273" r:id="Rd73b6b1557744ea3"/>
    <p:sldId xmlns:r="http://schemas.openxmlformats.org/officeDocument/2006/relationships" id="274" r:id="R730b73d045d74660"/>
    <p:sldId xmlns:r="http://schemas.openxmlformats.org/officeDocument/2006/relationships" id="275" r:id="R7fe5a65f191040db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f340857a5094ede" /><Relationship Type="http://schemas.openxmlformats.org/officeDocument/2006/relationships/slideMaster" Target="/ppt/slideMasters/slideMaster1.xml" Id="R5221de00e3724d84" /><Relationship Type="http://schemas.openxmlformats.org/officeDocument/2006/relationships/notesMaster" Target="/ppt/notesMasters/notesMaster1.xml" Id="R86ce212924df4ed6" /><Relationship Type="http://schemas.openxmlformats.org/officeDocument/2006/relationships/presProps" Target="/ppt/presProps.xml" Id="Ra68d8e4b97cc4120" /><Relationship Type="http://schemas.openxmlformats.org/officeDocument/2006/relationships/tableStyles" Target="/ppt/tableStyles.xml" Id="R9d3a24511e3840be" /><Relationship Type="http://schemas.openxmlformats.org/officeDocument/2006/relationships/slide" Target="/ppt/slides/slide1.xml" Id="R37f3531e6dda44fe" /><Relationship Type="http://schemas.openxmlformats.org/officeDocument/2006/relationships/slide" Target="/ppt/slides/slide2.xml" Id="Rd0f4db1cedf444fa" /><Relationship Type="http://schemas.openxmlformats.org/officeDocument/2006/relationships/slide" Target="/ppt/slides/slide3.xml" Id="R8bd429776ce4493b" /><Relationship Type="http://schemas.openxmlformats.org/officeDocument/2006/relationships/slide" Target="/ppt/slides/slide4.xml" Id="R31537c47b5bc4975" /><Relationship Type="http://schemas.openxmlformats.org/officeDocument/2006/relationships/slide" Target="/ppt/slides/slide5.xml" Id="Rff8714f6da90487b" /><Relationship Type="http://schemas.openxmlformats.org/officeDocument/2006/relationships/slide" Target="/ppt/slides/slide6.xml" Id="R6d990fd95ab64c8c" /><Relationship Type="http://schemas.openxmlformats.org/officeDocument/2006/relationships/slide" Target="/ppt/slides/slide7.xml" Id="R70a65f4e11514de0" /><Relationship Type="http://schemas.openxmlformats.org/officeDocument/2006/relationships/slide" Target="/ppt/slides/slide8.xml" Id="R478a9eb673a54b78" /><Relationship Type="http://schemas.openxmlformats.org/officeDocument/2006/relationships/slide" Target="/ppt/slides/slide9.xml" Id="R4d6eaf0fefc94e66" /><Relationship Type="http://schemas.openxmlformats.org/officeDocument/2006/relationships/slide" Target="/ppt/slides/slide10.xml" Id="R5014834045d24ecb" /><Relationship Type="http://schemas.openxmlformats.org/officeDocument/2006/relationships/slide" Target="/ppt/slides/slide11.xml" Id="R9e5f0489fc674eeb" /><Relationship Type="http://schemas.openxmlformats.org/officeDocument/2006/relationships/slide" Target="/ppt/slides/slide12.xml" Id="R5c4c470dc4b94bda" /><Relationship Type="http://schemas.openxmlformats.org/officeDocument/2006/relationships/slide" Target="/ppt/slides/slide13.xml" Id="R2b5f3214dcc747eb" /><Relationship Type="http://schemas.openxmlformats.org/officeDocument/2006/relationships/slide" Target="/ppt/slides/slide14.xml" Id="R217719c79d8d40dd" /><Relationship Type="http://schemas.openxmlformats.org/officeDocument/2006/relationships/slide" Target="/ppt/slides/slide15.xml" Id="R18f56d4cb6c44653" /><Relationship Type="http://schemas.openxmlformats.org/officeDocument/2006/relationships/slide" Target="/ppt/slides/slide16.xml" Id="Rb21c6e97075942d9" /><Relationship Type="http://schemas.openxmlformats.org/officeDocument/2006/relationships/slide" Target="/ppt/slides/slide17.xml" Id="R7224af1b7327414e" /><Relationship Type="http://schemas.openxmlformats.org/officeDocument/2006/relationships/slide" Target="/ppt/slides/slide18.xml" Id="Rd73b6b1557744ea3" /><Relationship Type="http://schemas.openxmlformats.org/officeDocument/2006/relationships/slide" Target="/ppt/slides/slide19.xml" Id="R730b73d045d74660" /><Relationship Type="http://schemas.openxmlformats.org/officeDocument/2006/relationships/slide" Target="/ppt/slides/slide20.xml" Id="R7fe5a65f191040d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cf5d5d135f5413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1dc3ca7077c45ca" /><Relationship Type="http://schemas.openxmlformats.org/officeDocument/2006/relationships/notesMaster" Target="/ppt/notesMasters/notesMaster1.xml" Id="R8a2c6d3ecd4241f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c47755838e44921" /><Relationship Type="http://schemas.openxmlformats.org/officeDocument/2006/relationships/notesMaster" Target="/ppt/notesMasters/notesMaster1.xml" Id="Racce7f1a078b446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a42dfd7f52d448e" /><Relationship Type="http://schemas.openxmlformats.org/officeDocument/2006/relationships/notesMaster" Target="/ppt/notesMasters/notesMaster1.xml" Id="R092792b0e48a4d2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e804252cd504940" /><Relationship Type="http://schemas.openxmlformats.org/officeDocument/2006/relationships/notesMaster" Target="/ppt/notesMasters/notesMaster1.xml" Id="Rab593ba34ec5499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b44c4ac88324274" /><Relationship Type="http://schemas.openxmlformats.org/officeDocument/2006/relationships/notesMaster" Target="/ppt/notesMasters/notesMaster1.xml" Id="R938e0bc8c1434c9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e50efb873f644f2" /><Relationship Type="http://schemas.openxmlformats.org/officeDocument/2006/relationships/notesMaster" Target="/ppt/notesMasters/notesMaster1.xml" Id="Reae6e8786daa415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e1f9849efc145b8" /><Relationship Type="http://schemas.openxmlformats.org/officeDocument/2006/relationships/notesMaster" Target="/ppt/notesMasters/notesMaster1.xml" Id="R6eba3cdab80d446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16c8977075040da" /><Relationship Type="http://schemas.openxmlformats.org/officeDocument/2006/relationships/notesMaster" Target="/ppt/notesMasters/notesMaster1.xml" Id="Ra5f4441fb29f485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d101050e9b14baf" /><Relationship Type="http://schemas.openxmlformats.org/officeDocument/2006/relationships/notesMaster" Target="/ppt/notesMasters/notesMaster1.xml" Id="Re54882f153264c1d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5dcd2ee1c624ab5" /><Relationship Type="http://schemas.openxmlformats.org/officeDocument/2006/relationships/notesMaster" Target="/ppt/notesMasters/notesMaster1.xml" Id="R2d8ec213f61547f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673c9d4aa074718" /><Relationship Type="http://schemas.openxmlformats.org/officeDocument/2006/relationships/notesMaster" Target="/ppt/notesMasters/notesMaster1.xml" Id="R22a6aceda0c447f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04806b3180243dd" /><Relationship Type="http://schemas.openxmlformats.org/officeDocument/2006/relationships/notesMaster" Target="/ppt/notesMasters/notesMaster1.xml" Id="R981441f2a0c9432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4e8ee1f12e444ab" /><Relationship Type="http://schemas.openxmlformats.org/officeDocument/2006/relationships/notesMaster" Target="/ppt/notesMasters/notesMaster1.xml" Id="Rf16f1bae4acb4d1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2c5239377b34214" /><Relationship Type="http://schemas.openxmlformats.org/officeDocument/2006/relationships/notesMaster" Target="/ppt/notesMasters/notesMaster1.xml" Id="Reca6a97824614f6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b54b14ac7ee49eb" /><Relationship Type="http://schemas.openxmlformats.org/officeDocument/2006/relationships/notesMaster" Target="/ppt/notesMasters/notesMaster1.xml" Id="R66955a49e5a74ca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e63497f297549fe" /><Relationship Type="http://schemas.openxmlformats.org/officeDocument/2006/relationships/notesMaster" Target="/ppt/notesMasters/notesMaster1.xml" Id="Re5977379ad4e474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392596d17764943" /><Relationship Type="http://schemas.openxmlformats.org/officeDocument/2006/relationships/notesMaster" Target="/ppt/notesMasters/notesMaster1.xml" Id="R1360841315944ec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110f036d9ce43cc" /><Relationship Type="http://schemas.openxmlformats.org/officeDocument/2006/relationships/notesMaster" Target="/ppt/notesMasters/notesMaster1.xml" Id="R40d0b03d253e4d3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9a5748b99e642e5" /><Relationship Type="http://schemas.openxmlformats.org/officeDocument/2006/relationships/notesMaster" Target="/ppt/notesMasters/notesMaster1.xml" Id="Rf34bd83b0ea7491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680285b03de41b8" /><Relationship Type="http://schemas.openxmlformats.org/officeDocument/2006/relationships/notesMaster" Target="/ppt/notesMasters/notesMaster1.xml" Id="R2b100f40327443f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7e6f74bff4f2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b6ca9becdf4a12" /><Relationship Type="http://schemas.openxmlformats.org/officeDocument/2006/relationships/slideLayout" Target="/ppt/slideLayouts/slideLayout1.xml" Id="R06c7d73f34a74d6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c7d73f34a74d6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67cdd340249f6" /><Relationship Type="http://schemas.openxmlformats.org/officeDocument/2006/relationships/image" Target="/ppt/media/image.png" Id="R10e7f8f8fe5b4887" /><Relationship Type="http://schemas.openxmlformats.org/officeDocument/2006/relationships/image" Target="/ppt/media/image2.png" Id="R7afbf76398c84f64" /><Relationship Type="http://schemas.openxmlformats.org/officeDocument/2006/relationships/notesSlide" Target="/ppt/notesSlides/notesSlide1.xml" Id="Re49071ebbf684ac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9008d832444d3" /><Relationship Type="http://schemas.openxmlformats.org/officeDocument/2006/relationships/image" Target="/ppt/media/image19.png" Id="R117e966bae404308" /><Relationship Type="http://schemas.openxmlformats.org/officeDocument/2006/relationships/image" Target="/ppt/media/image20.png" Id="R6f57829832a04a03" /><Relationship Type="http://schemas.openxmlformats.org/officeDocument/2006/relationships/notesSlide" Target="/ppt/notesSlides/notesSlide10.xml" Id="R9b0320e6ed64425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e82329b9141da" /><Relationship Type="http://schemas.openxmlformats.org/officeDocument/2006/relationships/image" Target="/ppt/media/image21.png" Id="R9097f36c4ef3419c" /><Relationship Type="http://schemas.openxmlformats.org/officeDocument/2006/relationships/image" Target="/ppt/media/image22.png" Id="R5bddac08715e4a19" /><Relationship Type="http://schemas.openxmlformats.org/officeDocument/2006/relationships/notesSlide" Target="/ppt/notesSlides/notesSlide11.xml" Id="Re362ea837369470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d6ac74b6e4c44" /><Relationship Type="http://schemas.openxmlformats.org/officeDocument/2006/relationships/image" Target="/ppt/media/image23.png" Id="Rc1379f11af924db2" /><Relationship Type="http://schemas.openxmlformats.org/officeDocument/2006/relationships/image" Target="/ppt/media/image24.png" Id="R2dba1d8f3bb742fc" /><Relationship Type="http://schemas.openxmlformats.org/officeDocument/2006/relationships/notesSlide" Target="/ppt/notesSlides/notesSlide12.xml" Id="Recb4838e804d415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c2c7f16bf47f2" /><Relationship Type="http://schemas.openxmlformats.org/officeDocument/2006/relationships/image" Target="/ppt/media/image25.png" Id="Read3d61547c346d4" /><Relationship Type="http://schemas.openxmlformats.org/officeDocument/2006/relationships/image" Target="/ppt/media/image26.png" Id="Rd2fa479eaa8743d7" /><Relationship Type="http://schemas.openxmlformats.org/officeDocument/2006/relationships/notesSlide" Target="/ppt/notesSlides/notesSlide13.xml" Id="Rc9ef5791aa4d4d3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60c4fdb948fd" /><Relationship Type="http://schemas.openxmlformats.org/officeDocument/2006/relationships/image" Target="/ppt/media/image27.png" Id="R1846f216dbad4e21" /><Relationship Type="http://schemas.openxmlformats.org/officeDocument/2006/relationships/image" Target="/ppt/media/image28.png" Id="R425b4ef235184f17" /><Relationship Type="http://schemas.openxmlformats.org/officeDocument/2006/relationships/notesSlide" Target="/ppt/notesSlides/notesSlide14.xml" Id="R631bb3f30b63465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ff7fc903e4002" /><Relationship Type="http://schemas.openxmlformats.org/officeDocument/2006/relationships/image" Target="/ppt/media/image29.png" Id="R124750ad4a544314" /><Relationship Type="http://schemas.openxmlformats.org/officeDocument/2006/relationships/image" Target="/ppt/media/image30.png" Id="R2a16fb6df8724aa6" /><Relationship Type="http://schemas.openxmlformats.org/officeDocument/2006/relationships/notesSlide" Target="/ppt/notesSlides/notesSlide15.xml" Id="Rea08385f642d40c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1342c5b341b1" /><Relationship Type="http://schemas.openxmlformats.org/officeDocument/2006/relationships/image" Target="/ppt/media/image31.png" Id="R200beded4f974cf7" /><Relationship Type="http://schemas.openxmlformats.org/officeDocument/2006/relationships/image" Target="/ppt/media/image32.png" Id="R781c9151d49b4e00" /><Relationship Type="http://schemas.openxmlformats.org/officeDocument/2006/relationships/notesSlide" Target="/ppt/notesSlides/notesSlide16.xml" Id="R3d818d257ba14d4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118c9e9ba4f31" /><Relationship Type="http://schemas.openxmlformats.org/officeDocument/2006/relationships/image" Target="/ppt/media/image33.png" Id="R873c7187e7a64100" /><Relationship Type="http://schemas.openxmlformats.org/officeDocument/2006/relationships/image" Target="/ppt/media/image34.png" Id="R07d36950abe04b71" /><Relationship Type="http://schemas.openxmlformats.org/officeDocument/2006/relationships/notesSlide" Target="/ppt/notesSlides/notesSlide17.xml" Id="R03a90db52dfe448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7f0e5a5e4c53" /><Relationship Type="http://schemas.openxmlformats.org/officeDocument/2006/relationships/image" Target="/ppt/media/image35.png" Id="Ree77bcd1e55f461d" /><Relationship Type="http://schemas.openxmlformats.org/officeDocument/2006/relationships/image" Target="/ppt/media/image36.png" Id="Rd26d02cd90cf48e8" /><Relationship Type="http://schemas.openxmlformats.org/officeDocument/2006/relationships/notesSlide" Target="/ppt/notesSlides/notesSlide18.xml" Id="R34644dd29b6d44a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4ee738a1f450a" /><Relationship Type="http://schemas.openxmlformats.org/officeDocument/2006/relationships/image" Target="/ppt/media/image37.png" Id="R29a61388b3f94ed3" /><Relationship Type="http://schemas.openxmlformats.org/officeDocument/2006/relationships/image" Target="/ppt/media/image38.png" Id="R428703a327084589" /><Relationship Type="http://schemas.openxmlformats.org/officeDocument/2006/relationships/notesSlide" Target="/ppt/notesSlides/notesSlide19.xml" Id="R27740f7c9bab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7b1cb8594f79" /><Relationship Type="http://schemas.openxmlformats.org/officeDocument/2006/relationships/image" Target="/ppt/media/image3.png" Id="R609ef003c33544a3" /><Relationship Type="http://schemas.openxmlformats.org/officeDocument/2006/relationships/image" Target="/ppt/media/image4.png" Id="R4b79ab5286c94533" /><Relationship Type="http://schemas.openxmlformats.org/officeDocument/2006/relationships/notesSlide" Target="/ppt/notesSlides/notesSlide2.xml" Id="Rb9eb7c5ed09b4e8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0899822b4d9d" /><Relationship Type="http://schemas.openxmlformats.org/officeDocument/2006/relationships/image" Target="/ppt/media/image39.png" Id="Rc78929bdf6914da8" /><Relationship Type="http://schemas.openxmlformats.org/officeDocument/2006/relationships/image" Target="/ppt/media/image40.png" Id="R94f321dd26fa43f5" /><Relationship Type="http://schemas.openxmlformats.org/officeDocument/2006/relationships/notesSlide" Target="/ppt/notesSlides/notesSlide20.xml" Id="R00c28cf1875b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b3fbfd994e60" /><Relationship Type="http://schemas.openxmlformats.org/officeDocument/2006/relationships/image" Target="/ppt/media/image5.png" Id="Raf68276c21404eac" /><Relationship Type="http://schemas.openxmlformats.org/officeDocument/2006/relationships/image" Target="/ppt/media/image6.png" Id="Rad793ee887e04335" /><Relationship Type="http://schemas.openxmlformats.org/officeDocument/2006/relationships/notesSlide" Target="/ppt/notesSlides/notesSlide3.xml" Id="Rcbbdad919a7d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730b164a4e3f" /><Relationship Type="http://schemas.openxmlformats.org/officeDocument/2006/relationships/image" Target="/ppt/media/image7.png" Id="Rc37f748da4924e96" /><Relationship Type="http://schemas.openxmlformats.org/officeDocument/2006/relationships/image" Target="/ppt/media/image8.png" Id="Rb5d6f7d9046b48fa" /><Relationship Type="http://schemas.openxmlformats.org/officeDocument/2006/relationships/notesSlide" Target="/ppt/notesSlides/notesSlide4.xml" Id="R4bb0654a30e0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15a92ca9948bd" /><Relationship Type="http://schemas.openxmlformats.org/officeDocument/2006/relationships/image" Target="/ppt/media/image9.png" Id="Rb4fc48c2089f4c8c" /><Relationship Type="http://schemas.openxmlformats.org/officeDocument/2006/relationships/image" Target="/ppt/media/image10.png" Id="R9ed4fe83217f4678" /><Relationship Type="http://schemas.openxmlformats.org/officeDocument/2006/relationships/notesSlide" Target="/ppt/notesSlides/notesSlide5.xml" Id="R8544ee2ba490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a0e02064a49e8" /><Relationship Type="http://schemas.openxmlformats.org/officeDocument/2006/relationships/image" Target="/ppt/media/image11.png" Id="R863c99656ef841bf" /><Relationship Type="http://schemas.openxmlformats.org/officeDocument/2006/relationships/image" Target="/ppt/media/image12.png" Id="Rbde749737006479f" /><Relationship Type="http://schemas.openxmlformats.org/officeDocument/2006/relationships/notesSlide" Target="/ppt/notesSlides/notesSlide6.xml" Id="R2d9cc93a57e0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6788a60ad4d61" /><Relationship Type="http://schemas.openxmlformats.org/officeDocument/2006/relationships/image" Target="/ppt/media/image13.png" Id="R5d64f046ccd84078" /><Relationship Type="http://schemas.openxmlformats.org/officeDocument/2006/relationships/image" Target="/ppt/media/image14.png" Id="R57c6e9691ea8446d" /><Relationship Type="http://schemas.openxmlformats.org/officeDocument/2006/relationships/notesSlide" Target="/ppt/notesSlides/notesSlide7.xml" Id="R3916a744f0d54ce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dbdc6584d4f95" /><Relationship Type="http://schemas.openxmlformats.org/officeDocument/2006/relationships/image" Target="/ppt/media/image15.png" Id="R080d321a19744a08" /><Relationship Type="http://schemas.openxmlformats.org/officeDocument/2006/relationships/image" Target="/ppt/media/image16.png" Id="R1c9338bf514045a8" /><Relationship Type="http://schemas.openxmlformats.org/officeDocument/2006/relationships/notesSlide" Target="/ppt/notesSlides/notesSlide8.xml" Id="R54ce368224db419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9c75ce5d04f07" /><Relationship Type="http://schemas.openxmlformats.org/officeDocument/2006/relationships/image" Target="/ppt/media/image17.png" Id="R11c8fbae63a2486b" /><Relationship Type="http://schemas.openxmlformats.org/officeDocument/2006/relationships/image" Target="/ppt/media/image18.png" Id="R84babcc06af4444f" /><Relationship Type="http://schemas.openxmlformats.org/officeDocument/2006/relationships/notesSlide" Target="/ppt/notesSlides/notesSlide9.xml" Id="R071896b129d64ad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e7f8f8fe5b4887"/>
          <a:srcRect xmlns:a="http://schemas.openxmlformats.org/drawingml/2006/main" l="28113" t="0" r="2811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2AAFC9B5-84B2-48FB-B612-DF1EB92C6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C4826606-C6AA-47F4-8271-E2BE61BC6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E4AD2406-C81D-47A1-89EB-626FA72C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04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E7FBF537-0078-45AD-B6EC-CD3DEF73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Desenergizar es el control principal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2F119B62-8536-41BD-B919-739B814E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Trabajos eléctricos, LOTO y líneas eléctricas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2B8BA639-A710-4241-833D-8257FF772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fbf76398c84f64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3A19503-F3BE-4484-AA33-FEF7E0BB4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276013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2681E32-A131-477B-8F19-8C368171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D39B943-0052-45F6-B2EF-56049DBF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64DC668-3D24-41A1-AC35-1E0538C21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9369EAE-37FD-42AE-AEFA-21C91E743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 antes de tocar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EA628112-F71C-4B36-9B77-B8FC560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9C13164-DB72-4B12-A026-521458DF1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4EC720F-BE64-4F5D-8D23-3CAC0F11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prueba antes de tocar.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4198E1F-EA6E-4DAB-9997-BC2ABAC03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8166B5B-DA7C-42E5-9E78-AF279654A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E1F970E-D998-4AFF-9D65-E4A42461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29A2AE1-B038-417B-9A17-241E8C10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9A71C96-424B-4EB5-A7F7-09DF6CC3F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63240C04-BE6F-4AB1-A777-49CED7AD4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7e966bae40430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CF3A4FB-5B53-47D9-8F73-CFD458E97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C68CE59-1D8D-4537-9DCF-05E7FFF73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B516E9A-1CDC-46D6-9DC2-60462B3EA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18FE70F-5175-4AFA-BBBC-C545AE76B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AD2ECE2-9B95-42B7-A028-C38624C8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AC4341C-250B-4663-B472-F7A687AB8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E59BE97-0A02-404B-9185-4A28F62AE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57829832a04a0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D52542F-4A1C-4E07-A6FF-44B79019C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5204526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228179C-2F4F-402B-B13D-F38FF3A41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85649AB-1AC0-44CF-A1D1-71E2AA6DD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8714B9D-252E-4BD3-AC95-854B163C5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C308B0F-14FF-4A0A-9F62-5C9038D25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Verificador adecuado y comprobación viva-muerta-viva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F8E66BD-7592-4CAA-8618-C9EF4FA53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9974E44-6A50-4784-AE5E-18F39BAD4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B6C52F1-CF20-4ED4-909A-0316C187D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verificador adecuado y comprobación viva-muerta-viva.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98F4B36-05DB-4C7C-AB1E-1A11C17B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9A3799A-A302-469F-85C6-394FFFCB0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3F85755-CB14-4744-BF58-5361AB70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3823D37-2113-4691-A806-02235888F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8BB9AE3-5572-437A-A3BD-E5F5E6381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D0B509B-F339-4345-A3D9-07511258E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97f36c4ef3419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3D1B6FD-6902-4222-8990-02D811E1E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DE48330-8F7A-47A6-94B9-F0E1FED77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186EC4-6CBF-4D68-9062-2E5583DFF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DB6C3A6-6A14-435B-8C3A-8AD3A8D6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7B50D3B-6BDF-4CCF-89D3-98AA19790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5F4942C-A0C9-4B0E-AFB6-FA9A3581B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4F1445-8287-4EEE-92FC-F2215A00C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ddac08715e4a1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FE764F8-00D4-4A38-840F-A3B6A9363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1097311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94E6A8B-44F4-4FDB-8567-B773973A1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A9D7E8-3183-4C62-A39B-8D798EEFC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4C5A5E2-96AB-443D-850A-E221BA63C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E8D036C-16C0-4E48-A76C-7217AE6F9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Puesta a tierra temporal cuando corresponda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8A1AAFA-474E-4A10-A90C-B945573E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C892928-D984-46A3-8DBE-D45FD9D68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919AE3E-3558-46B2-96C7-36A8A2D36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puesta a tierra temporal cuando corresponda.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FC62F6E-1039-4A2B-A078-FA0B93ED0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6CB318F-FB19-4BE4-B349-3B49ACEF4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659B02D-165B-45EC-8F6E-844D92458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4F8AC31-B192-4B96-ADED-BB3912133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C35947C-6BFC-401A-A7BB-F0A7EABAB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AE0B9E4-1902-4671-ABCC-58E6D9E1E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79f11af924db2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2DFB016-04FD-496B-A1CC-68BE74888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FCCDA48-638D-4018-A872-63D6EACA2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BF6CF98-52CB-4BA2-91BB-5DE12EA24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47CF3EA-3284-44F5-8F9C-0F8D7DFC9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860AF30F-54FB-4B7E-919B-F8C4A7F7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CD7419A-5D84-4107-880F-387D35430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4D5EC9F-D48E-4CA1-9C01-B0E57C94F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ba1d8f3bb742f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823780A-6B92-49B5-A9C8-5FF4DE9A3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804322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F15B327-C567-4B06-AE60-D9B51892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98747AE-25D3-40E8-9D09-D0CFBB04E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19FADAB-F81F-4160-83DF-4E1901D45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B2D049E-17C9-41DB-8C85-9B332CA34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Trabajo energizado: excepción justificada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0A1F26E-4BAB-4569-9D22-044364748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48F9C5D-EE54-4B6A-8BBB-764E41DB8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FB0583D-11F6-4A54-BC6F-C14E1026E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trabajo energizado: excepción justificada.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08EA9DE-85B7-4573-964D-BDD3E7BF2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1E40487-F242-4191-9644-A252F6F4E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0AE27F8-97D3-47CA-A9BE-682C53D3B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8DFC8CE-E92D-49FB-A6C0-6B898A1F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AC1CBE5-8570-4474-97C6-E5571B5DA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5A41793-4D0F-4EFC-9002-55583CD90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d3d61547c346d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B99EC16-FE00-4349-B0B9-7E8F1D897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67B59E1-38F6-43FA-BB89-B9866672D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8719984-5A78-4782-87C0-575127970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571823B-3277-430D-8606-80D530CB4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91B7C44-E56C-4B71-B53F-7A7EF1258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8251972-FE40-4474-8BB2-F3C209828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37AC49-3D18-4FA5-95F0-85D127C0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fa479eaa8743d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271BECE2-DE1C-4599-A54C-B657BAE6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3277908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D293D1E-537D-4878-959A-9EDBCA7E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8EE42B4-225D-484B-A546-94FE66701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08C4FA3-409B-4C2D-9B4B-E0D162A6E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573A3D2-CD7B-4C1E-A9DD-93F6DF8E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Arco eléctrico y límites de aproximación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E635185-885D-4B23-8EAC-2ABE8801A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F404864-7EF7-4363-B57B-4C581A042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4FFF044-6154-4E3F-9978-75DB31AFC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arco eléctrico y límites de aproximación.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A1F8EF3-161F-486D-A803-D2C74C09B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6374014-813E-4AF5-B58C-82CD71406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4A0B88D-3353-4A00-910B-564E1E70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0F1C4937-98B2-4BE0-BD70-1F21267F3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B7DD237-EEBF-4221-80E8-DE11D026D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6B8CABC-B880-4CDD-9DB2-A8055BBA8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46f216dbad4e21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E047C52-61AE-4E18-BEFC-1E2B4146C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6EC3941-745B-4A37-84FF-385F4E728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7743834-3873-49CA-B23A-101C4BCD8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E10334F3-0930-44E7-8939-736FE2899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F217932-D880-44C6-B80D-3A08AC9CB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84128078-FDA4-4FCD-9ED6-8EF827910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41FD53C-25C6-4BCF-BB50-19D4B8F12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5b4ef235184f1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52F11FB-717D-4D9B-A80B-32B2BA27E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32413362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3DEF8D8-0C79-4BCF-AAA2-B48007667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47DF575-0412-4CE2-A107-9912AF500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51B9684-005A-4470-9499-E39EF2B6B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2A20A39-8CEA-4D07-89DA-8B628B594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Líneas aéreas y distancias de seguridad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07559C5-B9D5-4590-ABC0-06ECEA7B1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5D5A6C2-948D-460F-96DE-ECB1FE18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7732387-E1D8-48BD-9A58-2B22367D2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líneas aéreas y distancias de seguridad.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8EFBF68-5A35-4374-98E3-EF36E1972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409846F-CAC0-41B9-B6AA-D0044AC7C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67973CC-297C-45C6-BDDE-166F1088F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DDAD0CF-B419-4336-8547-41EF9CC72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CEA29C9-CE8F-429B-AA0C-64D8839D1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9A9C197B-6C9D-4BE6-8B33-B1CF86864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4750ad4a544314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B6951E4-636E-41B1-A237-F2F3B4646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2C37F69-263A-40D1-8EC8-4844021E2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94C239-C14F-4FFE-84B2-22A67CC9E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B578A62-1BF3-46B8-AE56-4FE6351B2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B7C17E1-64D2-4BA3-B9E7-91C82D027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1F9FC4F-3738-4A9A-AA43-72DD9AAE9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D4BF546-4D01-45E4-853F-9587FABCB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16fb6df8724aa6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374B019-908C-4378-81E2-A35145124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31671957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DD80092-FE28-4FDA-B92F-5E26B921E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79DDD608-F3E2-431B-B850-9E1B749F5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9D098DEE-52EE-4F54-A605-F07DCA4FF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6685FA2-721D-4E3A-BBFD-A57CCC4A1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Equipos móviles cerca de líneas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915D635-63F5-4A3A-B532-7B176F11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4274F88-5BE4-42AC-9077-1138A4473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1D583F9-EB34-40AA-8283-27359B144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equipos móviles cerca de líneas.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DCA0490-1388-415B-A71E-D3E5E87C1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02BA221-CCD5-4FEA-AA64-18230A5E1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72303AC-D41D-4A79-A15F-BCE7B2142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0CC2415-2C73-4890-A5C9-78487E825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1CC6361-7DE1-432A-80E4-DD26B252F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D038A0D-F3A8-4E03-B303-A99C0D11D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0beded4f974cf7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46F5BE6F-8379-4126-BD3C-E5037FAF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E09D5F3-1566-4F8C-BBAD-4C92CF051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372EB2F-944B-4E4C-9A0A-355810522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7EBEA0A-33A0-4009-B0C5-3C72F26C7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1988B39B-D2DA-49E1-BEFB-69D812450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8E6109F-B770-4186-BF52-6B085248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28CE1EC-699C-486E-9414-BA4AAE48C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1c9151d49b4e0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9B68CBC-5AE9-4605-A9C3-8C877178E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6002903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0EE601C-6709-4C58-B5B6-91873981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A7C1743-7A1A-438D-A62C-8A6089D43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D62E288-82BD-434F-BDA0-2C883394F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FA6F8C7-A2E4-46F4-9E64-12C595566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Restitución y retiro de bloqueos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DB052E08-CD7C-4A86-9AD5-1278AADF9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1749926-F886-4A2E-9E70-206CFD6AA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DAD8FE7-9584-481A-BB8F-97A7BA76E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restitución y retiro de bloqueos.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7AE76EE-635D-45E7-B7A5-EF7991F4C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3D9A6B48-5E1F-4824-8B3A-CFF39E2F8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1689456-2EBD-437D-9B37-042F5C4BA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CCDA8FA-9CC5-4D74-B2FF-F560841C9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3AF9611-08F5-4553-BB3F-233DD246C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B7EF0EC-820B-427E-B145-B677EF77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3c7187e7a64100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C625AFA-CFA7-4EB9-AE35-C697EC19A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F2F87F3B-6194-4AA3-B901-DFF93303D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4F5FA5F-61AF-4548-89E1-983FB56EB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9E476A7-04B2-4EFB-A3AC-CF6229A3B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CC97E1A-C7DE-4044-82B1-721F919DF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990D055-9DAC-4531-8D66-79B374613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613285D-CA83-400A-BCC4-ACB340FA9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d36950abe04b7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6222478-0A44-4990-96B4-7B063F331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064214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E65A5CA-7386-4EEF-8392-1032F884B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47D57EB-03D6-4F24-9AAC-A2CABED23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DCF5330D-3573-4F0A-B313-ED28814BF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0781744-F71E-4768-B764-0C0BB7EB6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Auditoría del programa LOTO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2EE2466-F126-4B1B-9DEF-B00AD0718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492C83B-7764-43BC-B995-0F04C4DF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E3EECF62-D730-460F-A707-CD6EEEC8C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auditoría del programa loto.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CA128B33-8294-48D6-9D5C-4C402A11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13448DE-376B-4F63-87C1-25EB172F6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5066E8A-4678-495B-8FF3-26A4722CA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FCAB6DC-D310-47F4-B01F-47D3BF99F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C126380-5AEC-4A18-9D16-9BDFE6FA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AEA04D6-E4DA-4C68-8974-3940FB0C9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77bcd1e55f461d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9F7C2F00-9D48-415C-B267-6875EFBC5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21854CC-E1C3-4832-9C9E-18D1D5A5A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EFEBF8A3-83DA-45CF-85E1-6E851D296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4722965-2C1E-439D-9A5C-232FCB489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32E81DB-12CD-462F-8C0B-93613BBE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74C8A7D-33D1-43FE-A8F4-7E803F88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6B01BDD-84B7-49B2-A94D-89F1C51B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6d02cd90cf48e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A076580-966E-4F19-B2BE-510F6D6AB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2316162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AFC1417-2892-4E36-9151-9EE234A33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1DF1C62-0D15-44CA-9774-2CEE830A6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547FF42-67D0-4485-93AE-A3A006439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10B16EA-3FD3-4A86-AB6A-3EF0136C0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tablero con alimentación doble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8B45133-C9EE-4628-BA48-E147CAF5A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5094A79-6757-412B-B861-3B4735550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601055B-2C7C-4E00-8106-72FE9979C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caso: tablero con alimentación doble.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1F488F4-B7EB-491A-B412-1EA29BC91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002A0BB-E4FF-4885-A2A4-CFCD32118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37F1DD1-2CA2-41C2-89B0-864991EA9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92A1A75-64AC-4583-A0FB-B07A0CD48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94E96D3-2F84-4775-B6C6-DFEE460FB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2A54F32-62C4-4E10-834D-D36FC77BB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a61388b3f94ed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D50A205-1F9A-4690-8CD4-F1D77DD4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5F24AF6D-1060-4301-9667-BBE3728A4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318350D-7C65-473C-AFDA-7FE980F7C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83A358B-A184-4C40-8CD0-A80D15CB0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83DBC8E-AB8B-4E01-BA35-74B48467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BF90C7C-2EB7-46E4-988A-E0AEDE547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30438E2-4F70-481F-B9D2-2A3281E9A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8703a32708458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488ED75-ACD5-402D-BED1-2AFF58093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090546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D0E03F0-CDE3-4053-8E02-05649E3EC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C93294A-78B7-4AF0-BA97-C17E7F8D7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67A3516-601A-4555-9930-E2523D702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531D44B-DE67-4822-B5C4-7D79E377F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Identificación de fuentes y retroalimentaciones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02874DCE-F2D7-4EF4-97DA-E7D8D9A67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3D520FF-D881-4319-BBEC-CD1B869C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D7A1D6A-7482-4C56-B4DC-24B1BD8A1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identificación de fuentes y retroalimentaciones.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8E3A0E47-F09C-4AE0-B6C4-97E436DB9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A31E483-2E66-41A5-B82C-CBE148B3C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682E4AD5-92CF-4B3F-94C6-96442ABE3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AB502F0-BD4F-4CAB-A026-9BE8D8248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9BA9A95-3208-44F0-9EB3-5E2862D2A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86EC926-F61E-4477-A94B-6CF74945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9ef003c33544a3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96EAC96-7257-4F08-BA5D-845EB5005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AF1F85D-BE4F-408F-A5CF-8E4C1A2DC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178B958-2658-498E-9489-000658103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D04A8BD-546D-4B78-A7DF-45261279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7FB9D547-488A-4442-A259-E5FEC5FE7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60783CF-14C4-4060-AB41-86B55D0D8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DA78A19-C3EE-44EC-A3DC-65B79A201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9ab5286c9453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D47D6789-1EBC-4454-AE29-35E25D557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1049042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365FBA5-092B-45DB-9626-19989E056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99A06BB-66CD-49BA-B93F-0AECE8A67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430CD7F-C35B-403D-B2C2-3AFC26360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BED37C0-0EE7-4A6D-94A5-B0F03152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Aplicación: registro de aislamiento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236B0189-20CE-415A-93F6-220DBBF24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F26787C-B252-464C-872A-60050570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C640BF8-F3AC-4278-9D53-BCBA1C72A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aplicación: registro de aislamiento.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A0B0B99-0190-4227-9887-54FF57B47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57CF7F36-5B0A-4AAA-B4F8-949885C6B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DFDC8E2-0598-4F8E-BA3C-B42ADC91F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7F5C7F3-0D26-4D2D-8733-F69C8A88A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33F69EB-6D7E-4A44-8DFB-C27851CCE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D6A1986-8472-407C-BAE1-FB16DC91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8929bdf6914da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F7A7F78-C4E7-4DBF-92B0-1030193F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E6A2B1D-45E5-459A-B21F-83952D7DD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E3B7E5D-6FC8-4E36-9E4A-50B225D51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Completa el tablero con datos reales, valida los controles y guarda el cierre.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E006DBF-E5D2-4B27-B942-72334C192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AA76503-4B66-4243-B1B8-10F8B3F05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B10FF15-CD49-49D9-8809-B81933F7E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564349C-9EEF-4DC0-BCB6-3029F0B2A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4f321dd26fa43f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9B67E94-C24D-44D8-AC0E-4CF32A14E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21196490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2CFE06D-AA5F-4663-9EBC-E3BD650A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9BA0A64-61EC-4CBD-A566-783459DDD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C3C92696-D73C-4949-99CC-9F9C941C8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002A4DC-8D47-4284-A75A-A33AE4765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Persona autorizada y competencia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84EAF98-DB59-4716-B639-21102EC2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6719CB6-09A6-4D26-B6D6-430458E83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1311494-0E23-41B4-836B-C28941A07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persona autorizada y competencia.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C795D52-21A0-48C8-972A-D109E1ED5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6D945217-14C9-4456-A6AE-BF92B947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028AA03-C80E-44DB-8554-DA8762A32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641D9AB-EDC1-4F94-8E30-0BAE1688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09A3678E-B00A-4D78-B11C-21E5B8993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43012E50-E0E3-4B7C-A03C-DDB0DF8BA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68276c21404ea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2E63495-76F7-4255-95C9-805860180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FC97AE7-6D4E-420A-942B-DD7BEE0F6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047732C-A537-4752-81DD-AD4645E8E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8C8C6341-B1F7-4F51-A577-10E756042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29CD884-9741-4C56-9B41-BE8BA94E6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D7BB14F0-2DE5-4586-B9FA-68FE7BEAD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213817A-BDC1-439F-AC58-07959A61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793ee887e0433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65B8F85-E5D5-42AD-B774-4FA13B754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871714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4FC0C221-7DAF-42FE-B4E3-BF06DD8FE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C56A50B-2C0F-4337-A67D-26141841E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3963E09-9A2D-413B-A00D-9524D1624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3079F9F-395C-476A-B3C9-656AF55C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Diagrama unifilar y alcance exacto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06B4227-538C-4AC0-B502-7623F53C4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A612DF4-0A50-440F-BD58-F5D5B1AFB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8C7EACB-C723-4D4B-B458-9B5A821D5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diagrama unifilar y alcance exacto.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EEA3E3C-25BA-4B07-8497-E2DEE9FE7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70BD3932-4BB7-472E-8C9D-EDEA2214F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EE61221-5E3D-4799-847A-AFC1B9EFF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AF1CABA-97D7-4707-939F-A798FC62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41C10131-7213-4189-B2F0-B7684113C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BEEEBF6-B5D7-4270-8650-A1396F51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7f748da4924e96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56BBD50-D68C-4A8A-9832-35A68C04C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82817C5-D00C-4CD5-9D19-E66E3FA87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4857552-782E-4859-AABF-090B8580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569B06D-FCE0-4082-ACC5-BE5255590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FA92133-DC98-4E16-8910-198DAA261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0183C90-30CE-48D0-A1D2-1CAEBB190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58B294B-83FA-4B42-AC7A-86D61511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5d6f7d9046b48f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5A54109-8F03-43E6-A555-6133665D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955276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8F0596C-96D9-4513-9043-A66231FB0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5518EE8-E9DC-49A2-B6AD-FE7B78FC3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93263B8-C686-418F-8AE7-8CEC6DA9A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CBD21C0F-3FE7-459C-9530-099068084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Secuencia segura de parada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CB94B64-7AC5-4E8C-83DD-BB3AE14F8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2F8974E-CC60-4879-A3E5-A2EDD3BF8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A4083CEA-CF94-46F1-A978-7DD63DA2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secuencia segura de parada.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735B4C1-8CF2-4873-B9E7-13CC0F10C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8E9497F-D69B-459A-A65D-96A100959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A757F94-101E-4A67-A8A7-9752FF30F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A357D7B-8326-4EB1-BAF4-076D35CDF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AA960A6-AB79-4BD7-8AD6-3AFA6F0F4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0C8C77F-8151-4EC2-AF6F-BF036CF54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fc48c2089f4c8c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7D1424AB-6575-4298-B47B-01BD05FE4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14E9D7B-A3FC-4864-923A-F26FBFD70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7BED6A6-41E2-44E7-B972-56BCD8B93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0EEADDB-E162-498A-8DDA-4A7F62166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BA1BC3C-B685-49B1-A0D8-BD51C04DD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E0981E3-5DE3-4464-9F64-EE864F6B1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C536347-47F4-404E-8057-9A4AB1F95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d4fe83217f467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8581A01-1EB2-4716-8878-0E16DDFD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9921696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9008D2E-E27B-4E16-ADA5-831AEAED6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C9BB0D8-F922-4414-A7EC-3EB944FB7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9CBC6B1-539F-4076-BFAD-9498F64BA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69AD7DA-790D-45BD-9F5C-8B7AAA3F7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Aislamiento visible y seccionamiento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84C1658-D56C-4CBF-AFE7-ECDFC2C66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7BDCADD-70E5-4339-907C-6EBAACD28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D2F44E6-08D7-4365-B9F6-42875794F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aislamiento visible y seccionamiento.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98105297-4EB4-4FE9-9041-91C0812E7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B50FE28-FF73-4DCF-8B2F-BA5683026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557107BD-FB35-465B-A201-0F332716A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6F918E5-A9F1-434F-87E0-97865FBDB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AC92B5F-8488-4574-A9EC-D1ACF5362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03F8BF9-C4AD-4CC4-BD33-D462AF7C1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3c99656ef841bf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A987CA5-4287-4050-BC6B-EC2A0C552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2F89E4B-9A5F-4E65-9A46-2541A33FA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2A86184-6536-4920-BAA4-396649F5D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0DF7A28-C8CD-42F2-9AE7-26566F6B2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5308A84-2783-425E-A6D3-86B0127E5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90ADDA3-CA06-4088-B9BC-F30176F22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F95208B-0355-4825-A57D-64ADCCB02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e749737006479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B688ABC0-42E4-4D27-A52A-04A778DE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0419272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2B4E1B2-04CB-4BC6-AD58-9E6793C99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8DC3071-A32D-4A27-91AD-97D431D46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54A87276-225B-41F6-B727-D4D51DFAE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022D1D2-93CB-4BEB-BBD7-24B03BF80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Bloqueo y etiquetado personal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DE11C95-E672-475F-95CF-D993CB628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D89246A0-7AF0-4E2F-B155-E06961A7E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34899D4-A571-4072-9C11-42BFD779A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el peligro y el evento no deseado en bloqueo y etiquetado personal.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D282D5C-8578-4CF9-BC93-9CBCAC1C2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6E0901E-3BE7-44F3-AE7B-71D7CE6E6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7F5C439A-C513-41F1-A1E7-355CCF946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Verifica el control antes de autorizar.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1716872-25F0-4310-BB3F-40774082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73F2FF7-C757-4F6E-828E-EB4CCC984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AC10118-6594-438D-92AB-30A5028C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evidencia de ejecución y cierre.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64f046ccd8407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F446D46-85CC-4008-85B5-33C32602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B021599-2A89-4DD2-899E-3A073C373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FF75BA4-227A-49F4-9850-8D208E284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1F9CAE75-1840-487C-B980-96512E01E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C1C8DFD-0ABB-48EF-ACB9-AA64B5B7E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985689EC-3235-4820-AC09-BB4D1354D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5148F46-2A6B-4C09-8FBD-05F972A60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c6e9691ea8446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42EA298-EE25-49DB-9993-55E64BB81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232525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5FAE6F64-227D-4CA7-A15C-46FA7DBE5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ECB1462-92DC-4F24-B219-F0AACD2C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070A5D59-0074-4985-80A6-2866B49D8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1A32A7E-805A-4F0B-94C8-A8E488F15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Cajas grupales y transferencia de turno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32B18AFD-07E5-4A2F-B754-75FC540E7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3FCA23F-1A10-4C93-8A9F-B9289000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671FBFC3-96BE-4820-AEDF-ECFCF8633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la jerarquía de controles en cajas grupales y transferencia de turno.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B08B383-58E5-43B3-B4E8-4CBD68A4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88E596D-B842-43EA-AE0A-B29523C48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D343DD4E-ED06-4A04-A4FD-639D93487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Asigna una persona competente.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DFBB19B3-E4BE-401F-A6F9-D88E28CF0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637388A-F7F1-4466-A924-B7F591EEF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F37B97E-2A83-4BD8-8817-6591AE7B4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Suspende si cambia una condición crítica.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0d321a19744a08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9BE670F-21E8-4217-A151-CB698E415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FA53DA2-1CF7-4D97-B3B1-47D72094A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22079DC-3345-47DF-BCAA-12B44091F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DC02970-56D6-4395-857E-EBC63EE05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558F1106-11D6-4F7C-A2A1-5E7A10A0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45CFA9BE-7B4A-4189-917C-F5B7CAAE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07939B9-0E50-40BC-BA06-D68D7B655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9338bf514045a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07C24F5-5C1C-42A9-9CD7-A77ABE0B4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09872389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6EF07A62-B350-4008-8E0A-82491E005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B23440E-DDD7-4062-94C2-F2AA4DBEE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SUPERVISIÓN DE TRABAJOS DE ALTO RIESGO · MÓDULO 4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45D2D9B9-3EE0-4F6E-8091-7A0D6841B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C970C17-4481-4158-B32E-6F4496342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Liberación de energía almacenada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4246752-738A-4DD9-B3CA-A57201E2B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181FECA-9298-4227-9054-BDB741F73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89861836-6865-4175-B33D-64B51FE4E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documento y condición real en liberación de energía almacenada.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03DF58FE-EAD2-4272-BAD1-963EFCA26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34080C7-57AD-4CB5-AA43-F4C8914EE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895A7CE-F2B6-4548-8947-FE2C6A813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responsable, hora y resultado.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E896481-5938-4732-9328-A3E23306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1711824-D138-44E3-BF08-FDC2825E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ADF55BE9-7FFD-40C3-AADB-EF9116C3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Escala cualquier desviación no controlada.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c8fbae63a2486b"/>
          <a:srcRect xmlns:a="http://schemas.openxmlformats.org/drawingml/2006/main" l="13891" t="0" r="138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35B5633-0702-4D1F-AE68-4A15222D4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E3BADA7A-016B-443F-B2C2-46AF0DCB6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A8E7AC4-E0A0-421D-9846-68A0CDC94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Aplica este criterio al caso del módulo antes de continuar.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2C9D192-9C94-40A9-9794-87F63C60C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8686C7C-6B08-4FBB-94F6-8809CD5F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86B121A-D3B1-4280-8FE9-74F8E5C4F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N.° 29783; D.S. N.° 005-2012-TR; Código Nacional de Electricidad; D.S. N.° 024-2016-EM y modificatorias en minería.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7CC9193-0E35-4808-8A1D-5A185645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Trabajos eléctricos, LOTO y líneas eléctricas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babcc06af4444f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F8334CB1-C9B7-4915-8CA6-D14F998D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7571951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2026-07-23T17:48:51.6070000Z</dcterms:created>
  <dcterms:modified xsi:type="dcterms:W3CDTF">2026-07-23T17:48:51.6070000Z</dcterms:modified>
</coreProperties>
</file>