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bf586eeaeae47fe" /><Relationship Type="http://schemas.openxmlformats.org/officeDocument/2006/relationships/extended-properties" Target="/docProps/app.xml" Id="R37519575452141ee" /><Relationship Type="http://schemas.openxmlformats.org/officeDocument/2006/relationships/officeDocument" Target="/ppt/presentation.xml" Id="Rcde488f1f13c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46cb48542498a"/>
  </p:sldMasterIdLst>
  <p:notesMasterIdLst>
    <p:notesMasterId xmlns:r="http://schemas.openxmlformats.org/officeDocument/2006/relationships" r:id="R9cb7f236671a4d5d"/>
  </p:notesMasterIdLst>
  <p:sldIdLst>
    <p:sldId xmlns:r="http://schemas.openxmlformats.org/officeDocument/2006/relationships" id="256" r:id="R52520fc9ab014dfa"/>
    <p:sldId xmlns:r="http://schemas.openxmlformats.org/officeDocument/2006/relationships" id="257" r:id="R750e6c0f977d438a"/>
    <p:sldId xmlns:r="http://schemas.openxmlformats.org/officeDocument/2006/relationships" id="258" r:id="R42baefb3b7d54c89"/>
    <p:sldId xmlns:r="http://schemas.openxmlformats.org/officeDocument/2006/relationships" id="259" r:id="R6b3fbaa003b04648"/>
    <p:sldId xmlns:r="http://schemas.openxmlformats.org/officeDocument/2006/relationships" id="260" r:id="R6ab4876ddaf444ef"/>
    <p:sldId xmlns:r="http://schemas.openxmlformats.org/officeDocument/2006/relationships" id="261" r:id="R13a1e0b87cfa4525"/>
    <p:sldId xmlns:r="http://schemas.openxmlformats.org/officeDocument/2006/relationships" id="262" r:id="R0ebb1065a6fb461b"/>
    <p:sldId xmlns:r="http://schemas.openxmlformats.org/officeDocument/2006/relationships" id="263" r:id="R5bb5102179bd45f5"/>
    <p:sldId xmlns:r="http://schemas.openxmlformats.org/officeDocument/2006/relationships" id="264" r:id="R58d2f3236bc84b46"/>
    <p:sldId xmlns:r="http://schemas.openxmlformats.org/officeDocument/2006/relationships" id="265" r:id="Rac31ecab802b4e45"/>
    <p:sldId xmlns:r="http://schemas.openxmlformats.org/officeDocument/2006/relationships" id="266" r:id="Raf0a810abf7a45d9"/>
    <p:sldId xmlns:r="http://schemas.openxmlformats.org/officeDocument/2006/relationships" id="267" r:id="R54a2b5d6ed22491b"/>
    <p:sldId xmlns:r="http://schemas.openxmlformats.org/officeDocument/2006/relationships" id="268" r:id="R02536a7578074da2"/>
    <p:sldId xmlns:r="http://schemas.openxmlformats.org/officeDocument/2006/relationships" id="269" r:id="Rf3b9f0b6b6a44341"/>
    <p:sldId xmlns:r="http://schemas.openxmlformats.org/officeDocument/2006/relationships" id="270" r:id="R78f76b4c078946ad"/>
    <p:sldId xmlns:r="http://schemas.openxmlformats.org/officeDocument/2006/relationships" id="271" r:id="R667c9421f570476c"/>
    <p:sldId xmlns:r="http://schemas.openxmlformats.org/officeDocument/2006/relationships" id="272" r:id="Ra232aa49da75484b"/>
    <p:sldId xmlns:r="http://schemas.openxmlformats.org/officeDocument/2006/relationships" id="273" r:id="R64204be09c544d90"/>
    <p:sldId xmlns:r="http://schemas.openxmlformats.org/officeDocument/2006/relationships" id="274" r:id="R18418964189e4775"/>
    <p:sldId xmlns:r="http://schemas.openxmlformats.org/officeDocument/2006/relationships" id="275" r:id="Rb63cf94319fb4b1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9caff830af3438d" /><Relationship Type="http://schemas.openxmlformats.org/officeDocument/2006/relationships/slideMaster" Target="/ppt/slideMasters/slideMaster1.xml" Id="Re6946cb48542498a" /><Relationship Type="http://schemas.openxmlformats.org/officeDocument/2006/relationships/notesMaster" Target="/ppt/notesMasters/notesMaster1.xml" Id="R9cb7f236671a4d5d" /><Relationship Type="http://schemas.openxmlformats.org/officeDocument/2006/relationships/presProps" Target="/ppt/presProps.xml" Id="R703a8cd764314c31" /><Relationship Type="http://schemas.openxmlformats.org/officeDocument/2006/relationships/tableStyles" Target="/ppt/tableStyles.xml" Id="R476e8f60988043b9" /><Relationship Type="http://schemas.openxmlformats.org/officeDocument/2006/relationships/slide" Target="/ppt/slides/slide1.xml" Id="R52520fc9ab014dfa" /><Relationship Type="http://schemas.openxmlformats.org/officeDocument/2006/relationships/slide" Target="/ppt/slides/slide2.xml" Id="R750e6c0f977d438a" /><Relationship Type="http://schemas.openxmlformats.org/officeDocument/2006/relationships/slide" Target="/ppt/slides/slide3.xml" Id="R42baefb3b7d54c89" /><Relationship Type="http://schemas.openxmlformats.org/officeDocument/2006/relationships/slide" Target="/ppt/slides/slide4.xml" Id="R6b3fbaa003b04648" /><Relationship Type="http://schemas.openxmlformats.org/officeDocument/2006/relationships/slide" Target="/ppt/slides/slide5.xml" Id="R6ab4876ddaf444ef" /><Relationship Type="http://schemas.openxmlformats.org/officeDocument/2006/relationships/slide" Target="/ppt/slides/slide6.xml" Id="R13a1e0b87cfa4525" /><Relationship Type="http://schemas.openxmlformats.org/officeDocument/2006/relationships/slide" Target="/ppt/slides/slide7.xml" Id="R0ebb1065a6fb461b" /><Relationship Type="http://schemas.openxmlformats.org/officeDocument/2006/relationships/slide" Target="/ppt/slides/slide8.xml" Id="R5bb5102179bd45f5" /><Relationship Type="http://schemas.openxmlformats.org/officeDocument/2006/relationships/slide" Target="/ppt/slides/slide9.xml" Id="R58d2f3236bc84b46" /><Relationship Type="http://schemas.openxmlformats.org/officeDocument/2006/relationships/slide" Target="/ppt/slides/slide10.xml" Id="Rac31ecab802b4e45" /><Relationship Type="http://schemas.openxmlformats.org/officeDocument/2006/relationships/slide" Target="/ppt/slides/slide11.xml" Id="Raf0a810abf7a45d9" /><Relationship Type="http://schemas.openxmlformats.org/officeDocument/2006/relationships/slide" Target="/ppt/slides/slide12.xml" Id="R54a2b5d6ed22491b" /><Relationship Type="http://schemas.openxmlformats.org/officeDocument/2006/relationships/slide" Target="/ppt/slides/slide13.xml" Id="R02536a7578074da2" /><Relationship Type="http://schemas.openxmlformats.org/officeDocument/2006/relationships/slide" Target="/ppt/slides/slide14.xml" Id="Rf3b9f0b6b6a44341" /><Relationship Type="http://schemas.openxmlformats.org/officeDocument/2006/relationships/slide" Target="/ppt/slides/slide15.xml" Id="R78f76b4c078946ad" /><Relationship Type="http://schemas.openxmlformats.org/officeDocument/2006/relationships/slide" Target="/ppt/slides/slide16.xml" Id="R667c9421f570476c" /><Relationship Type="http://schemas.openxmlformats.org/officeDocument/2006/relationships/slide" Target="/ppt/slides/slide17.xml" Id="Ra232aa49da75484b" /><Relationship Type="http://schemas.openxmlformats.org/officeDocument/2006/relationships/slide" Target="/ppt/slides/slide18.xml" Id="R64204be09c544d90" /><Relationship Type="http://schemas.openxmlformats.org/officeDocument/2006/relationships/slide" Target="/ppt/slides/slide19.xml" Id="R18418964189e4775" /><Relationship Type="http://schemas.openxmlformats.org/officeDocument/2006/relationships/slide" Target="/ppt/slides/slide20.xml" Id="Rb63cf94319fb4b1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bb33181288d453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b9cb45ac774fcc" /><Relationship Type="http://schemas.openxmlformats.org/officeDocument/2006/relationships/notesMaster" Target="/ppt/notesMasters/notesMaster1.xml" Id="Re7443a64112b45e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ae5a04041f4cbf" /><Relationship Type="http://schemas.openxmlformats.org/officeDocument/2006/relationships/notesMaster" Target="/ppt/notesMasters/notesMaster1.xml" Id="Rbc33135d06e0426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397fae349ee40af" /><Relationship Type="http://schemas.openxmlformats.org/officeDocument/2006/relationships/notesMaster" Target="/ppt/notesMasters/notesMaster1.xml" Id="R89dfad747d80499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e76395646241ea" /><Relationship Type="http://schemas.openxmlformats.org/officeDocument/2006/relationships/notesMaster" Target="/ppt/notesMasters/notesMaster1.xml" Id="Rcd7c7fa037b0476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96b0a25da6641b1" /><Relationship Type="http://schemas.openxmlformats.org/officeDocument/2006/relationships/notesMaster" Target="/ppt/notesMasters/notesMaster1.xml" Id="R335d8f2b52ed465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4db9c3490a54eba" /><Relationship Type="http://schemas.openxmlformats.org/officeDocument/2006/relationships/notesMaster" Target="/ppt/notesMasters/notesMaster1.xml" Id="R2ed7b69bbe3c44c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0545c0dee42430d" /><Relationship Type="http://schemas.openxmlformats.org/officeDocument/2006/relationships/notesMaster" Target="/ppt/notesMasters/notesMaster1.xml" Id="Rc1ab2ce38ab4483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86ebf0ef6d442d2" /><Relationship Type="http://schemas.openxmlformats.org/officeDocument/2006/relationships/notesMaster" Target="/ppt/notesMasters/notesMaster1.xml" Id="Rd356af4869714f1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79687d526e7483b" /><Relationship Type="http://schemas.openxmlformats.org/officeDocument/2006/relationships/notesMaster" Target="/ppt/notesMasters/notesMaster1.xml" Id="R21937e14ce824ab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f4ca902bb6c44d1" /><Relationship Type="http://schemas.openxmlformats.org/officeDocument/2006/relationships/notesMaster" Target="/ppt/notesMasters/notesMaster1.xml" Id="R5a1182e50df3433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d12e34211454b96" /><Relationship Type="http://schemas.openxmlformats.org/officeDocument/2006/relationships/notesMaster" Target="/ppt/notesMasters/notesMaster1.xml" Id="R4a03226c6b3a430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b8feaa1073e433e" /><Relationship Type="http://schemas.openxmlformats.org/officeDocument/2006/relationships/notesMaster" Target="/ppt/notesMasters/notesMaster1.xml" Id="Rbd1d64f1d74f40f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33d633c9cb54173" /><Relationship Type="http://schemas.openxmlformats.org/officeDocument/2006/relationships/notesMaster" Target="/ppt/notesMasters/notesMaster1.xml" Id="R51f8ef2f320843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1e95e8d1ce4023" /><Relationship Type="http://schemas.openxmlformats.org/officeDocument/2006/relationships/notesMaster" Target="/ppt/notesMasters/notesMaster1.xml" Id="R8dccc845f3fa487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54cf54e97764797" /><Relationship Type="http://schemas.openxmlformats.org/officeDocument/2006/relationships/notesMaster" Target="/ppt/notesMasters/notesMaster1.xml" Id="Rf632f21f3cc1482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2589299518346b7" /><Relationship Type="http://schemas.openxmlformats.org/officeDocument/2006/relationships/notesMaster" Target="/ppt/notesMasters/notesMaster1.xml" Id="R8b51896aa5db40b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64e6656ac504d65" /><Relationship Type="http://schemas.openxmlformats.org/officeDocument/2006/relationships/notesMaster" Target="/ppt/notesMasters/notesMaster1.xml" Id="R51d841745d3c44f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b11670ed5c48d5" /><Relationship Type="http://schemas.openxmlformats.org/officeDocument/2006/relationships/notesMaster" Target="/ppt/notesMasters/notesMaster1.xml" Id="Rf802f4dc1a124f7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a9aed4e4c3e4e2d" /><Relationship Type="http://schemas.openxmlformats.org/officeDocument/2006/relationships/notesMaster" Target="/ppt/notesMasters/notesMaster1.xml" Id="R8f38aca400594c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afebd49abbf491d" /><Relationship Type="http://schemas.openxmlformats.org/officeDocument/2006/relationships/notesMaster" Target="/ppt/notesMasters/notesMaster1.xml" Id="R9f3b417b1be94fd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ac4e0d18c4e3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b7e1f2f65a4514" /><Relationship Type="http://schemas.openxmlformats.org/officeDocument/2006/relationships/slideLayout" Target="/ppt/slideLayouts/slideLayout1.xml" Id="R6d0afadde7964db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afadde7964db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c03ba107e4b2c" /><Relationship Type="http://schemas.openxmlformats.org/officeDocument/2006/relationships/image" Target="/ppt/media/image.png" Id="R40f5f2e84b204dbd" /><Relationship Type="http://schemas.openxmlformats.org/officeDocument/2006/relationships/image" Target="/ppt/media/image2.png" Id="R6798a5b308d44390" /><Relationship Type="http://schemas.openxmlformats.org/officeDocument/2006/relationships/notesSlide" Target="/ppt/notesSlides/notesSlide1.xml" Id="R95b372dcd88d43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81e2a89924c73" /><Relationship Type="http://schemas.openxmlformats.org/officeDocument/2006/relationships/image" Target="/ppt/media/image19.png" Id="R8dd0041e9cc04972" /><Relationship Type="http://schemas.openxmlformats.org/officeDocument/2006/relationships/image" Target="/ppt/media/image20.png" Id="Rf55cba2723d94922" /><Relationship Type="http://schemas.openxmlformats.org/officeDocument/2006/relationships/notesSlide" Target="/ppt/notesSlides/notesSlide10.xml" Id="Rddfab4e8eb6141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fbe383734cb4" /><Relationship Type="http://schemas.openxmlformats.org/officeDocument/2006/relationships/image" Target="/ppt/media/image21.png" Id="R4c07d01e24034a55" /><Relationship Type="http://schemas.openxmlformats.org/officeDocument/2006/relationships/image" Target="/ppt/media/image22.png" Id="Rd4e50a65e15c4b35" /><Relationship Type="http://schemas.openxmlformats.org/officeDocument/2006/relationships/notesSlide" Target="/ppt/notesSlides/notesSlide11.xml" Id="R0b9d1275045f475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7787b4f2414b" /><Relationship Type="http://schemas.openxmlformats.org/officeDocument/2006/relationships/image" Target="/ppt/media/image23.png" Id="R7afe2125df7d4e6c" /><Relationship Type="http://schemas.openxmlformats.org/officeDocument/2006/relationships/image" Target="/ppt/media/image24.png" Id="R16b80278a8c5435e" /><Relationship Type="http://schemas.openxmlformats.org/officeDocument/2006/relationships/notesSlide" Target="/ppt/notesSlides/notesSlide12.xml" Id="Rc86250fcd1cd498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c370351542ae" /><Relationship Type="http://schemas.openxmlformats.org/officeDocument/2006/relationships/image" Target="/ppt/media/image25.png" Id="Rc34f357c7e154a94" /><Relationship Type="http://schemas.openxmlformats.org/officeDocument/2006/relationships/image" Target="/ppt/media/image26.png" Id="R437c4f1e7e954ab1" /><Relationship Type="http://schemas.openxmlformats.org/officeDocument/2006/relationships/notesSlide" Target="/ppt/notesSlides/notesSlide13.xml" Id="R80b4ee38cfd74bd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b0c9c33c419d" /><Relationship Type="http://schemas.openxmlformats.org/officeDocument/2006/relationships/image" Target="/ppt/media/image27.png" Id="Rde3c61bd5710483a" /><Relationship Type="http://schemas.openxmlformats.org/officeDocument/2006/relationships/image" Target="/ppt/media/image28.png" Id="R5231728fe13948f6" /><Relationship Type="http://schemas.openxmlformats.org/officeDocument/2006/relationships/notesSlide" Target="/ppt/notesSlides/notesSlide14.xml" Id="R2f86e20bb8734c4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a37c9e4745f3" /><Relationship Type="http://schemas.openxmlformats.org/officeDocument/2006/relationships/image" Target="/ppt/media/image29.png" Id="R5e4a86dbcb584a06" /><Relationship Type="http://schemas.openxmlformats.org/officeDocument/2006/relationships/image" Target="/ppt/media/image30.png" Id="Rc413ea44454c4abe" /><Relationship Type="http://schemas.openxmlformats.org/officeDocument/2006/relationships/notesSlide" Target="/ppt/notesSlides/notesSlide15.xml" Id="R2b633dc07baf498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b75295e04150" /><Relationship Type="http://schemas.openxmlformats.org/officeDocument/2006/relationships/image" Target="/ppt/media/image31.png" Id="R4233e07185d848dd" /><Relationship Type="http://schemas.openxmlformats.org/officeDocument/2006/relationships/image" Target="/ppt/media/image32.png" Id="R7309acfe1cc448c4" /><Relationship Type="http://schemas.openxmlformats.org/officeDocument/2006/relationships/notesSlide" Target="/ppt/notesSlides/notesSlide16.xml" Id="Rba3d92fb1548495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2b10edfa48fa" /><Relationship Type="http://schemas.openxmlformats.org/officeDocument/2006/relationships/image" Target="/ppt/media/image33.png" Id="R338b1dbb84f9452a" /><Relationship Type="http://schemas.openxmlformats.org/officeDocument/2006/relationships/image" Target="/ppt/media/image34.png" Id="R415c19995d9040ac" /><Relationship Type="http://schemas.openxmlformats.org/officeDocument/2006/relationships/notesSlide" Target="/ppt/notesSlides/notesSlide17.xml" Id="Ra8bc9968e9d9473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094932bf048e7" /><Relationship Type="http://schemas.openxmlformats.org/officeDocument/2006/relationships/image" Target="/ppt/media/image35.png" Id="R8946f87f163d45a7" /><Relationship Type="http://schemas.openxmlformats.org/officeDocument/2006/relationships/image" Target="/ppt/media/image36.png" Id="Rcba2c2ffb1d54324" /><Relationship Type="http://schemas.openxmlformats.org/officeDocument/2006/relationships/notesSlide" Target="/ppt/notesSlides/notesSlide18.xml" Id="Rfdf804971d5c41c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f12c671346c6" /><Relationship Type="http://schemas.openxmlformats.org/officeDocument/2006/relationships/image" Target="/ppt/media/image37.png" Id="R1f2c0e33632b473b" /><Relationship Type="http://schemas.openxmlformats.org/officeDocument/2006/relationships/image" Target="/ppt/media/image38.png" Id="R167a976f14904ac4" /><Relationship Type="http://schemas.openxmlformats.org/officeDocument/2006/relationships/notesSlide" Target="/ppt/notesSlides/notesSlide19.xml" Id="Rc2a159e2054f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3cc7d8104b61" /><Relationship Type="http://schemas.openxmlformats.org/officeDocument/2006/relationships/image" Target="/ppt/media/image3.png" Id="R9f86911b74bb4cc5" /><Relationship Type="http://schemas.openxmlformats.org/officeDocument/2006/relationships/image" Target="/ppt/media/image4.png" Id="R3188fbca75934713" /><Relationship Type="http://schemas.openxmlformats.org/officeDocument/2006/relationships/notesSlide" Target="/ppt/notesSlides/notesSlide2.xml" Id="R8ec9db52d652496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d9e79eab4508" /><Relationship Type="http://schemas.openxmlformats.org/officeDocument/2006/relationships/image" Target="/ppt/media/image39.png" Id="Rd464c6494c3b4c07" /><Relationship Type="http://schemas.openxmlformats.org/officeDocument/2006/relationships/image" Target="/ppt/media/image40.png" Id="R70a3d99a60b545d4" /><Relationship Type="http://schemas.openxmlformats.org/officeDocument/2006/relationships/notesSlide" Target="/ppt/notesSlides/notesSlide20.xml" Id="R907e0d27207d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9b3002bc429e" /><Relationship Type="http://schemas.openxmlformats.org/officeDocument/2006/relationships/image" Target="/ppt/media/image5.png" Id="Ra90716115a9b4b20" /><Relationship Type="http://schemas.openxmlformats.org/officeDocument/2006/relationships/image" Target="/ppt/media/image6.png" Id="R3f4b2f7c4c054251" /><Relationship Type="http://schemas.openxmlformats.org/officeDocument/2006/relationships/notesSlide" Target="/ppt/notesSlides/notesSlide3.xml" Id="R9583f6666024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d34490774f8d" /><Relationship Type="http://schemas.openxmlformats.org/officeDocument/2006/relationships/image" Target="/ppt/media/image7.png" Id="R03584187670f45a9" /><Relationship Type="http://schemas.openxmlformats.org/officeDocument/2006/relationships/image" Target="/ppt/media/image8.png" Id="R37db9bbbe0f74c71" /><Relationship Type="http://schemas.openxmlformats.org/officeDocument/2006/relationships/notesSlide" Target="/ppt/notesSlides/notesSlide4.xml" Id="R299e572b7300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1eeebc694a5d" /><Relationship Type="http://schemas.openxmlformats.org/officeDocument/2006/relationships/image" Target="/ppt/media/image9.png" Id="R98811c0c9bb44ea7" /><Relationship Type="http://schemas.openxmlformats.org/officeDocument/2006/relationships/image" Target="/ppt/media/image10.png" Id="Rb66f9b491cd34c37" /><Relationship Type="http://schemas.openxmlformats.org/officeDocument/2006/relationships/notesSlide" Target="/ppt/notesSlides/notesSlide5.xml" Id="Reafb21301102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6fe2822146cf" /><Relationship Type="http://schemas.openxmlformats.org/officeDocument/2006/relationships/image" Target="/ppt/media/image11.png" Id="R34ca0702793b47eb" /><Relationship Type="http://schemas.openxmlformats.org/officeDocument/2006/relationships/image" Target="/ppt/media/image12.png" Id="Redd58edf9d0a4fdb" /><Relationship Type="http://schemas.openxmlformats.org/officeDocument/2006/relationships/notesSlide" Target="/ppt/notesSlides/notesSlide6.xml" Id="R04965d563bb0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1d8c34f84956" /><Relationship Type="http://schemas.openxmlformats.org/officeDocument/2006/relationships/image" Target="/ppt/media/image13.png" Id="Reffdd80784f04898" /><Relationship Type="http://schemas.openxmlformats.org/officeDocument/2006/relationships/image" Target="/ppt/media/image14.png" Id="R11fd162bf90f42b2" /><Relationship Type="http://schemas.openxmlformats.org/officeDocument/2006/relationships/notesSlide" Target="/ppt/notesSlides/notesSlide7.xml" Id="R6f1396ec226a429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7865949a4cdc" /><Relationship Type="http://schemas.openxmlformats.org/officeDocument/2006/relationships/image" Target="/ppt/media/image15.png" Id="R355c9148fd464540" /><Relationship Type="http://schemas.openxmlformats.org/officeDocument/2006/relationships/image" Target="/ppt/media/image16.png" Id="Rc7784395935641f6" /><Relationship Type="http://schemas.openxmlformats.org/officeDocument/2006/relationships/notesSlide" Target="/ppt/notesSlides/notesSlide8.xml" Id="Rf539b41ff02b4a5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763374074537" /><Relationship Type="http://schemas.openxmlformats.org/officeDocument/2006/relationships/image" Target="/ppt/media/image17.png" Id="R6b20695b258a46cc" /><Relationship Type="http://schemas.openxmlformats.org/officeDocument/2006/relationships/image" Target="/ppt/media/image18.png" Id="R1609bc71b5124374" /><Relationship Type="http://schemas.openxmlformats.org/officeDocument/2006/relationships/notesSlide" Target="/ppt/notesSlides/notesSlide9.xml" Id="R3c05ff16d421470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f5f2e84b204dbd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FC3B4ACE-CC77-48A7-9A0D-C2862D71A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61444A3C-A4E6-4AD1-B95D-DFDC67CD8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52B74315-6C2E-486C-AD1B-787849DCE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03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4D1B6F17-352B-4EB6-9031-2B36B7B1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apariencia segura no demuestra una atmósfera segura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D5F5E77E-9986-4E2F-80F4-5E52651C7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Espacios confinados y atmósferas peligrosas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8607961E-43C9-4380-86C0-FE152CD6E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98a5b308d4439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55B7370-E9CB-4743-B7B9-F5A7532DD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5281559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462E351-B62F-4FB0-85A9-C07172497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BBDECB5-1BBE-4759-8998-0F629DC9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5CFB524-F7F3-4289-8C16-3566CD0E7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77F35C3-B1FE-4051-B6B0-05D964346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Muestreo por niveles y zonas muertas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8BEE208-E376-4E24-B1C7-C66FB8987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8CE77C7-F8F7-4202-9E75-E5E9A7D4E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00A110E-BD15-42AF-997C-11EC3608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muestreo por niveles y zonas muertas.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E996690-D313-4885-BB61-0C9509AFA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58DCC05-5F86-4928-869E-83C8F157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86C4C65-EB68-49D8-A6DF-DB8B99694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1E2515C-7E57-489E-B02C-20278B85A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FCEE814-16BF-4388-8ABF-B41CAB2E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05E316C-ACB0-4713-A059-A40A1F399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d0041e9cc0497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B5A607F-3816-4D67-91BA-51F170E8A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7F3EC08-8460-432A-AF57-7E60F5B53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6EFD1CA-D219-4A0E-AFE8-3345D2193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88BADDF-1B3A-480E-B32F-C2728286C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F92B39B-E2AC-4FDE-9E75-3C0AE185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6EA324-D441-4269-8410-D50B2D7CE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8429AE1-B223-43B3-9402-83C78F60F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5cba2723d9492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426D4CE-2AB4-4489-BEA9-DDE6FAA0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67163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C7E7BF8-40FC-4432-90FE-5C379DFB5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5C92D91-EC3F-4429-B9EC-AF8BF5F1A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6F389BC-280B-4DC1-A060-3009E736B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CF51412-2C51-4AB2-968F-87D122253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Calibración y prueba funcional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099362E-3511-4440-9A7B-98D35D595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4C4162B-359A-4905-B240-5F70ACFB5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E98367E-8904-4229-962B-58E7197B0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calibración y prueba funcional.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AA885D7-3D60-4897-BAD5-6E29CB38C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3AF8243-3C5C-4773-8F47-3145BF78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A92625A-BFF9-4E63-BAEE-731BE1B9A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49B4DF0-27B5-4885-B90C-DEDD6F39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6D81D68-6800-406B-B266-FC0136601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3A674B0-EE95-45EC-A146-079D3DEB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07d01e24034a5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1C35B01-9112-4901-8680-E86FDD541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3F36693-0F91-4FC6-930E-B947551B5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0698B49-BE73-4B30-86B0-ADA6D9AE0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A2081A5-2E97-42E6-847E-8F6CAF55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A38E06E-7453-4C69-9B22-8A155BA2D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4BE5D45-FC61-4D48-A14F-FEAEFBB47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7B55FA8-EAC7-46FB-85F2-5B9DE788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e50a65e15c4b3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D8186E0-CCD7-48C3-BAD8-96FAD11D0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784109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F499BCE-A3A2-4CF0-BDB7-59DC2B7D2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1BE7401-69C2-4210-9A1F-E39B61102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8885336-D411-4882-AA45-4D16E6258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4DAED5D-8491-4B99-80D2-33CAA74E1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Monitoreo continuo y registro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EF7F0C9-D0F9-4002-A0EC-DD60C431E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4330125-0CD9-4ECA-9D7A-8A2D4217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6F326C4-2B68-4200-A65B-629D06AFA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monitoreo continuo y registro.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631FE07-F012-472E-9C07-59F04979C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D74B747-3091-4015-8859-C8E64F0C6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32E0DE0-5802-4DE2-907C-5C8A2D84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E9280E4-1B95-4929-8377-8B4C753E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B45386F-07F7-4A8C-B1D7-C6E4F8557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F1E4E2E-5362-4EA3-A0A8-F596F56B8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fe2125df7d4e6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1CDEDA3-E81E-4668-AAE3-2F2D57C89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17C18C2-46FD-4598-B507-40DCC5F4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463A153-CD83-40C7-B6B7-6426C5E9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900260B-1019-4392-8D02-FB50FE31E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FC5785E-D018-4861-B3D8-15A46003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F742AC1-3D41-4C93-9DE2-A11905FE7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65BB216-7F1B-4DF2-AF8C-FECD51EF5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b80278a8c5435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700B9FC-1DE4-42B2-A0E8-11035FFC9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877731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34801D4-3E24-46CC-88AC-29BC755F5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8C37B29-D386-409E-B935-3EDA33668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D68ED77-801D-4F6B-83C1-11A88110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3D086EB-C19E-4657-A9AC-EAF3D781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Entrante, vigía y supervisor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717F588-E0AA-48B8-B704-9DE1CD942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A93B343-0B68-47B9-A703-04CD68CE3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D27AC38-DCF0-4AA6-905E-A55FDFB43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entrante, vigía y supervisor.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47B30A8-1B5B-440C-BC98-B8EBB2E91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F57AE9D-5DEF-49D5-99DB-CD393A7DA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0F14418-D76F-434C-8A48-80202B6C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A2F0B7C-199A-461D-A488-4A7816FCF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83E8A2B-1F5D-467E-B427-C764E7FB4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5EBBF4A-1BE0-403A-83D2-C26D481D3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4f357c7e154a9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83D6E36-7566-4573-889F-EF4A0BE8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6FACF51-5BF2-4D81-9B3A-CDB46E46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3D250A1-314D-41C1-B083-52E9DC5C2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217DA24-5C47-4A06-A28C-CC804847B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AD50C0A-DA64-4452-8A1F-EFD0819FC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7299206-37B8-4A11-AB1B-DDF624F06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FACFF1F-3CA2-4A8E-84CE-F2749CBE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7c4f1e7e954ab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6DEC3FF-F2D6-460B-A109-BBFBD221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5287971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8CD6E81-A108-4379-B421-A46D74400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E6E21DC-02D0-4130-AE6B-3F079EE82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FEE0A0E-3201-463B-B848-B94CC2ACE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F750119-548D-44FC-BAEE-88CA4701D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Comunicación y control de acceso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6CC11C8-C414-4CC0-8C5E-5A135803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FADC619-00F2-4BFD-AF07-583E3232E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F82234B-B2BC-46AA-9BDE-23094F1B9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comunicación y control de acceso.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716E350-1045-49FF-B06C-922D2A25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54432C5-BC38-4444-9B8D-D9906B4CF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53BB75C-36E3-44CE-A6AE-FC82F574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6D37E33-B383-4B87-928A-9291B646E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5CA9A3D-E8DA-46CB-98CA-B7792357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24DC322-E253-4E6B-B317-0C28BB01F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3c61bd5710483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8945167-B491-4AD5-897C-6F47BA1ED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5E91E77-8D67-40AB-94F7-6B09C0A16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47BD557-4CA9-4CD6-B83D-F3EFACE29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84A06AB-3ED8-4551-A292-8B6C29C1A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EC3AEFB-2ADA-4C6F-944E-8CBF8DB0B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CC6F2CD-FB41-41C4-BE69-6D777F8E2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398CA2A-EBD3-494B-9E52-0B7285B57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31728fe13948f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8260055-1BE4-4545-93F0-1C772F34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5333876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964A942-B756-4BFA-A120-3CD853CC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6282D5D-14EC-40CF-B36E-6C552F52D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482A734-E53B-488C-A156-F1B34C19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4024F2D-B340-4F7E-A2B4-11DCBD25F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Herramientas y equipos compatibles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C948E76-D010-4140-8E19-6ECE59BA4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F77B6B2-0780-4FE8-8BDE-0FA636A5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6D38700-70D5-44F1-A4B1-33FD2683A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herramientas y equipos compatibles.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A4F7502-B04C-4090-9D19-8F1024911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7FF6E4-94A1-4E17-AC0C-1918F6957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7218EF4-D395-42CD-BC5F-536AD9A36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10B238E-9996-4D5B-858C-C3C953C12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BEE8100-D19F-4B47-9382-CC14FF98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20F7BF2-39FC-432A-95D9-75B59937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4a86dbcb584a0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0C1AC31-0D07-4C0C-844E-57F9DB1EA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4207497-3FF0-40FC-A2F1-0D9F260F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9B71376-8705-4CE5-8F41-14F5B660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C59F57B-8C4B-48DD-ACC4-9206FC929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5FC79C1-57BE-47EF-96F2-96F1CFDA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2864B15-7C01-4045-A8F4-C6C5B20CD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5A4B153-C20B-4C15-86E8-725B6DDD7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13ea44454c4ab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1BE24C0-4024-45B5-A6F8-B871D17A6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171942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7B27E97-6646-42AE-B41E-E7C26CC91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7099715-E0E0-4665-99AA-4C450B03F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3E20085-DC51-4859-AB8B-BB39F4DDA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A4179E2-AB66-4DCC-B6C5-B8DFC4700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Permiso: apertura, suspensión y cierre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5D806D1-F5FE-48F9-9E65-A35C2861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A7FFBCC-09FA-4778-8554-4B442351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DD273AA-CCD6-4D48-BE8A-3EEEBC327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permiso: apertura, suspensión y cierre.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213398A-E06B-45C2-932A-A21323A3A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4B26D1A-9893-46B8-9222-08EE634EA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2677E61-BE03-4444-991F-D1575A69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FBA42AF-682A-433F-96F4-3E82B5D6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96E2DCA-3E39-4D13-810E-88F1F89E5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5F6422E-EF8F-4303-BC94-66984E5E0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33e07185d848d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07F1C92-FB61-4332-A973-6F2192B4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7394D4B-870A-43B6-A511-4649DAC7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66A5697-E5E4-4555-8544-15B47B70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8993430-A050-4327-B224-CBCFC22A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3FF5A60-B034-467B-8934-7BBEDAA9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EBBDC19-13C5-4F76-8DF9-3B4979B02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1B35F49-F079-4DBB-9DAB-057183A37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09acfe1cc448c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988F01E-9029-4487-8C78-5359D547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868846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D63CF65-5F0A-4EDB-AD6B-839D87755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41224E-F42A-4CAE-9437-5A9F2C3B9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DEA7616-CAB4-4C3E-8CF1-D7E39C6AD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E55D1B9-4962-44FC-A282-EFEB885B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Rescate sin ingreso y con ingreso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0FCEC74-B0A1-4308-9FBC-1B773C6E0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83BCF9A-33BD-4993-8C99-35D9C7A6F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2CC17F6-29CD-4238-88B7-FAC5307EA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rescate sin ingreso y con ingreso.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2132B09-D9E5-4F1B-8B25-9990C388A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3E91488-0B63-4373-9AC9-D8D5653EA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D710B64-9499-47B8-97B6-1919DB98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F107CB1-FC04-409F-851E-7A8477B7F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D131F6A-C61E-4824-9CF4-5E55AA56B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EF7D764-3C44-42FA-BF1E-603FCD823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8b1dbb84f9452a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F9519AE-2938-47F3-B7B6-38429920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B08AFF1-ED45-49B3-BA0B-5994ACD6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B2E61BB-3FC4-4C15-BACD-7DF85CED4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F4B7305-DA83-4B73-9B7C-A77D2F67D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ECEE3F2-662E-4A65-AF70-5094E9FD1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A12F6C9-09CD-4C2C-ABE8-6A544FCA0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60A25AD-57B9-488A-A3C0-1530067B7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c19995d9040a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1AA2054-7535-4ECE-897D-B2BB5DAE1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6967087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2B4071-EB10-4E16-8460-ED6847DFA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879DCF9-B169-4338-8759-D9CCC4F8C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0AB67B3-66B7-4CBF-9B97-0D72F9BC2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041008C-F00E-4AA4-ABDE-2ACDBDF4F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Coordinación con contratistas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0397089-8790-4692-B57B-D1AC90435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74AF3B0-369A-48AF-A159-BE8B2B33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636A24-020B-46D4-9FA2-84EE56177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coordinación con contratistas.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F7597FE-D6E7-40A5-BF9F-7EC061147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A082775-AD46-46DD-9A66-FD52C136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3AF4E8E-E662-4F10-BD1C-65313EDEE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FAF8AC8-EFCD-4335-ADEC-6693E5B7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9DEA7F9-0EDD-4D9A-BBFB-3AC37E849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1C87B8D-43DF-4C7B-ADB0-57D45AFD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46f87f163d45a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6C42B0D-E78F-4265-A53A-A71A1C06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7ECA63A-DD87-43A6-A447-95ACAAF72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F9EA7C6-FB7D-47E9-89F1-17B5A2CB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0DFBF13-CE74-4076-A204-89B77F7E7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2FD66A4-BF7D-440C-A7F4-0094EACE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B7C4E50-5F5C-45D9-B17E-953CA5E67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8482624-91F2-40B6-AC7C-05EA56F7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a2c2ffb1d5432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709841F-4830-4BFA-9EA0-1DBE5A3E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806268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F0DA224-3B7F-4C59-B025-F548B0274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3FF1F29-8626-418C-8E5D-A9286276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4316FB6-B386-4319-9FDA-B4FC1D9A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DE1CFA7-9967-435F-B038-94DC2DA18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ingreso a tanque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A8BD8C6-176D-4B92-9254-801A999D6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B801391-EA45-418A-AC1B-8FBFF1C21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5B1D19B-BEC1-40CC-8753-BF52FE0B6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ingreso a tanque.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6F86C1E-ED60-4978-95CC-EB05FB63D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B43B067-B0E0-4FC0-853F-3C198FD7D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EB4FA5B-1971-4059-B8F1-A3927845E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D3579FC-B4CF-4562-8E61-B7972D32D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7980010-FB88-45A9-BD44-A746495FF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E97A8C3-CA4B-4C80-92EC-131D7939C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2c0e33632b473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3B7399D-323A-49E5-B968-B70E450FE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B2CC3FD-192E-44F6-B698-5F8CE1DE6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2D0FEA7-E145-41D2-BA77-2E640F35F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8998BB1-4E84-410D-A617-1B58D8FB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6890FC0-F826-496D-92E8-A37DAFCF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FACE4F7-CE9B-4B91-B043-42C6C0C46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CCA1651-79D8-4914-8D77-B61069456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7a976f14904ac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4354CDA-2863-470C-A1BB-C92C32793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9209990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4C10C4E-48F0-4E2D-9FA7-5BC505E5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DACD8A3-2A13-4E9A-A6F9-4FA2C0CC0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86543C9-308D-4AD9-BB1B-FEE3ACDE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C36A94E-BEEF-4EB1-A1DD-1BB646C45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Identificación e inventario de espacios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D6C8AF3-AFA8-4949-809F-FC047163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7A38157-D8AB-4A5D-BB38-1112C0EA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C691424-5C72-47ED-A7AB-3F6C1EEE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identificación e inventario de espacios.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F4CD239-7E7F-4944-8129-151FC11A7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4F3B6FB-0AC6-4C15-8EF1-0FD3EF2F6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D0F065D-36B2-4316-A7D7-C1A8A724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BB8550F-857B-4278-96A7-278C08087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B21F326-AED4-4DEE-8394-0CAFB56F2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70E19F4-E6FF-4AE9-AF00-5B7694305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86911b74bb4cc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68AEAAE-6544-4ABE-829F-023CAE36F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AAEEC1D-D859-486E-90DA-6D89BFC6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814130C-E052-4DE0-8F1E-228D940F0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3508910-D008-4C29-ABD8-F93414755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7FFA36E-EFBB-4AF3-98CC-A575874FA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B781DC9-70DD-4735-8FA2-F29F3A54B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CDC600-D0D5-4665-AA53-3A1F91A54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88fbca7593471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E3BD6AB-0C6D-4044-BCDF-C2582297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6783321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911FBFE-E9F4-497A-B363-16A5BF245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7A2E37-8AC9-4121-8D18-246092D7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B0F9A39-8316-4C24-AA9F-C82A5F46A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5051232-38D7-46A5-B40A-C8CE42DA2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permiso trazable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91B6BC5-D45A-47A0-852B-055CFBCFD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3BCB00E-651C-4CE9-9E21-E9BE92FAF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5D1793A-570C-4A96-8B8A-2ED07EE4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permiso trazable.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9461A5B-C193-46E1-B78A-7483E8C1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BADEDE6-9F3A-4A7E-A53D-E80331583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17AA693-3A29-42CD-9E04-099D2457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4508074-F0FC-4932-AC9E-C74648938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D14A443-99AC-4C07-9B45-D2C8EF342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AF3E303-4DB5-47D1-B8C6-BB5F35202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64c6494c3b4c0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95B9895-A460-4C0E-81A5-A47A437B0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7596DE0-5010-4BDB-A175-4D80C2D0C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B7F35BF-2230-4743-B8AF-BBE554B2B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B704493-478A-44B7-A721-820D73DD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01F77AB-637B-4561-AE27-C2A27F9BD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FE706AC-B3F5-4E8C-933E-8B8DCA966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D3231F8-96FB-4BF1-AF93-70DA28E2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a3d99a60b545d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318CCA8-7205-4036-B7E1-31F1B1716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823360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D22D67C-7389-4452-8B2A-705F39981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ADCF7AB-8D40-430D-961C-0F472F225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A3E781D-1D45-4F09-ADC1-2FA843642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2193DEF-D2CA-4787-B7CD-332B25C5B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Evaluación previa y clasificación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5EDCAF0-27B0-4934-BB8F-D16245A3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D825E2D-7713-49E4-B433-BA5739C77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844F576-F2B8-4DD5-BD5B-879794D0E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evaluación previa y clasificación.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90CF5C6-0C6C-49EC-81A4-2A3AF4B5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D633216-CCAE-40D9-A5A4-4BFC690D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ECFA77E-A638-4C3F-8500-F3DE24D3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1C1C8AC-8355-43CA-B8A9-9F3DB67F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60FB90A-EC5D-4534-9E15-D7B527B12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FDB45BE-43AC-42C6-89EB-FADEBDC0D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0716115a9b4b2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1508BC9-9F58-4318-9D0D-88C06AD3C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FEAA3C0-3598-4FBE-9B44-9296165AD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D5BC679-E423-49EC-950A-5A0A97E92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7A86024-0883-4C05-BF21-7C3A69784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627BCCC-CFD7-4468-A1D2-4D5A0EA5A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EBFDD88-A044-452E-84EA-1B29495F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E47CA7F-AA59-45D1-AD7E-C600A494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4b2f7c4c05425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876188F-EB4F-4C4C-B7D7-064519CAA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68467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80C159D-FC83-4172-9612-D06FC6655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9355B43-9AFD-422A-85B3-2A9F465B1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CF9D2D1-4B4B-4207-B14D-D722E171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05C5838-BE4D-4642-A6FA-325E8A132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Aislamiento físico de todas las energías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901699F-E626-4B63-9BF2-7725B4D8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90D9F7E-8CE4-44B7-9736-F54D522AB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8843875-1574-4C66-B605-9E9808ECE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aislamiento físico de todas las energías.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992C96B-B38F-42DE-B901-5A84DA108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6D5713D-1F56-47DE-B72E-53C18F94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E22EA19-6AE0-45BB-8433-5815AA0B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D0AF42E-76BF-4B79-BBB3-93EC74D89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85D82ED-28DF-4759-80CA-118CDDE7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BFDD72F-E2C4-432C-B6C7-BAE23494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584187670f45a9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5EA4024-5304-4EE2-9006-3A654F64A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E442257-37EF-4520-B271-59509DDC4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5664B6B-27F4-4BB7-90A5-28A2A2B6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76A9FF4-20CA-41B8-97DD-1F9906F31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87E4F13-C1AC-490F-92EF-D231210D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EB3CB3A-8AFE-4932-BB39-9B32DFEE4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F508328-D181-48A1-A7A4-F307F207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db9bbbe0f74c7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D925192-2581-477A-8406-BD70FD80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7513477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84D245B-0CA3-494E-921D-AB9536F4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1B54523-61B5-4BF8-84A9-D0F14C5B3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C27BA47-F4F9-4539-83D4-B04ABBB4F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ECB8BDB-2CFC-42C9-932B-2ADD9F153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Limpieza, purga y ventilación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AA0DE6C-E731-48FF-9C4E-BCE299EC2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0EDECF7-A03B-423A-959F-990D07B38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DB50BF8-B65F-4088-AC37-A20281FD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limpieza, purga y ventilación.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2ACA0A1-649D-443E-9267-6BA647365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8EB5478-171A-4B0D-A1FE-FE89E494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7633300-72FA-4E1A-A343-7B915782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5F085BE-9EB5-4603-A41F-418BD66A0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F74065A-B023-43FA-8848-A1796D0D3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558BB7C-F6B0-4146-8507-BDB814D1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811c0c9bb44ea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0460495-385A-43BE-9F4F-E5A2BDB0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6DF7167-F559-48A0-98B2-B1724E42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FD03B76-DAD0-445E-842A-31730DC79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6420C67-ED44-4E41-80CB-534228C1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AFBA0AD-4434-4BF7-A1DE-43D43FB74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5D193C0-C33A-45E7-A78F-F68EAD55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627BD06-0027-4895-BDF1-36A1E1A78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6f9b491cd34c3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778C0A5-F097-49A0-B967-AC62CF6E1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340496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E0B915A-80EF-4173-8A5F-B56118C77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1B08172-A533-4714-B806-117BCF450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41BCBB9-4EB5-406A-8498-1C805FFE9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394825B-5258-4BDF-AFF2-6A2EEE810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Orden correcto del muestreo atmosférico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21158D2-D23A-4C5A-BE93-BE2051337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66C074A-C3F2-4FC3-875C-193C857DA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3E8F621-93DC-44D2-A45A-D1BB05E2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orden correcto del muestreo atmosférico.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A2C529C-390B-41EF-8DCB-F6314FF9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1B925F8-7985-4706-8C23-F1D5B18FC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3FB6E85-BE37-4746-B39C-C64C81F9F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9F6235A-EF26-4B99-960F-64A2BACB1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EFDCF07-9F8F-4258-8791-D6F2C41E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C5464A6-4F94-4310-A019-F93D78E58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ca0702793b47e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BB2D089-E25D-45C7-9390-92F327E48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004F6F4-367A-438D-8810-FD251975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798F292-481A-46F0-80BA-94B620EE9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237FD78-B00C-4DC7-85B5-1E1E0658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6B7EA15-FE1C-4379-9B26-EC4A00787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C7B17DA-7887-488F-A203-8A15DF17E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14F0AB1-4204-4C45-8721-B6EE1474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d58edf9d0a4fd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B15568C-26F8-4776-B774-EB20450B4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978903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EADEC59-BB74-476F-A645-F4DF0D85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CC99E23-1628-4B8B-AFF4-AEFAD6C9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B9A4847-0C7F-4A88-9F28-53AD4E31F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3EEB122-661B-48BC-A535-5E44BEA01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Oxígeno: deficiencia y enriquecimiento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B87B85F-28B0-4DCD-BD2A-A1ED9BB64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7FB8F54-D7A6-4C54-ACB1-FC847D703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FDF4CC6-500A-4E3D-9A1A-E34CA741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oxígeno: deficiencia y enriquecimiento.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D060941-5E8D-468D-8B30-763AF7A3D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EFE88B6-3964-4B69-A371-5CB5F7CB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98E0E50-85DB-4C1F-9BA7-680BC46DC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595D343-18EE-4E5F-A28F-5A79DFFE0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8BF2C81-27F6-49F6-B4A8-7D7FE6036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6B49D7A-15F1-43A9-9AB6-5719A967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fdd80784f0489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1F477F5-735E-43AE-B0ED-43B554A76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8E89930-A882-4007-8DA6-BCF8EC3B9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2EB461F-E7E0-4AA5-8101-65E9235F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A541F8C-9D8F-46F0-9D11-426096E54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0A8B7F-E7BA-4D33-8F59-562D3E409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3CF987B-32EA-4288-9F3B-30E2A3A8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FEF324F-92A5-4654-A8DB-1BEC8EBC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fd162bf90f42b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0DAC248-4661-4D02-8FFF-1FCCBC69E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454906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ED3A58B-72A5-4512-9D51-59BC5FB49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E31256A-614E-497D-A438-D926ADCFE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37F2007-6572-4AF1-B5D5-AB8C976B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2389F26-CBF2-4CBA-975F-E6F651E0B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Inflamabilidad y porcentaje del LEL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6138751-E2DC-45EA-BC91-37B1CDE82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91509FE-FBBB-41AC-8065-F1DDCAF27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0C17335-B7F4-4608-9A67-3FCAEF7CF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inflamabilidad y porcentaje del lel.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D9DA123-2718-47BC-AEAD-D2721C31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0821F16-C60D-426D-AFA4-DB962192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18E9C84-5E69-438E-98C5-3FA7B1F1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20C61E9-E665-4FA6-8D4A-7D72A6F12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62657D9-AF1C-4457-9069-3B997CA03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A68F6ED-18C9-4E22-A983-B6049100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5c9148fd46454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E0CB30C-9BD4-402C-898C-54160ACC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D526F18-B33E-4FE2-9070-412E701E1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D523D37-4AF5-47EC-B49C-0E147059B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229CDBD-B47B-4069-BCE2-49FC44D8F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43D92EE-E761-4BC1-8A96-27A4C1FF0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E0D6375-48DB-4394-9328-65C09A86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E516FE6-6588-417B-9E62-D8958F1C8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784395935641f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F957978-19D9-412F-BC13-5306BF579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079162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DA80007-FEEB-4438-BA22-B5763D37C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B6BC165-0AD1-4DFF-AE08-9CD999F4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6098846-ADA4-4EB1-83F4-0D4F2F790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72D7B7B-4D9C-4B54-8948-655FC0DB4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Tóxicos: selección del sensor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985E3BA-95C4-4D4D-9A41-C92BCB4EE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DF1AD51-E2EB-4C86-A3E7-523F46D2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81D449A-870F-4E4B-963E-5BDF8FE1D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tóxicos: selección del sensor.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003C83B-6AEF-4E95-AC52-B6F2EAAE9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1C462C4-820B-4855-B2CF-B19710044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B8D1E44-F667-4647-96D0-0ADAE75F5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D581F75-D9C0-4BCA-B9D5-03631760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B49DBDF-803D-443A-8C20-729072A1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1377AC5-AC7B-43BB-BE15-2709B32F1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20695b258a46c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3A97BB6-8EAF-4B2D-849C-5FE018D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4F1887E-73E1-4E51-B36E-047BB1AC4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C042E95-FD8B-463C-BA59-E4AB6DB7D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ED0BDA2-8783-4C98-825F-F8BA76850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B6507E9-A102-49F3-9918-1B895211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6A529F4-3724-4697-A4E7-CE8373EBB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normativa sectorial aplicable.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28D859-176C-4665-8ED0-CE90E667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Espacios confinados y atmósferas peligrosas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09bc71b512437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4D98874-6436-407B-8A26-E27C2B52C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679794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2026-07-23T17:48:48.5570000Z</dcterms:created>
  <dcterms:modified xsi:type="dcterms:W3CDTF">2026-07-23T17:48:48.5570000Z</dcterms:modified>
</coreProperties>
</file>