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9c83631da6d04f11" /><Relationship Type="http://schemas.openxmlformats.org/officeDocument/2006/relationships/extended-properties" Target="/docProps/app.xml" Id="Rf96e3510c1634660" /><Relationship Type="http://schemas.openxmlformats.org/officeDocument/2006/relationships/officeDocument" Target="/ppt/presentation.xml" Id="Ra55a01635e2741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3b75c9874d4bdb"/>
  </p:sldMasterIdLst>
  <p:notesMasterIdLst>
    <p:notesMasterId xmlns:r="http://schemas.openxmlformats.org/officeDocument/2006/relationships" r:id="Re9e35d29693e416d"/>
  </p:notesMasterIdLst>
  <p:sldIdLst>
    <p:sldId xmlns:r="http://schemas.openxmlformats.org/officeDocument/2006/relationships" id="256" r:id="Ra1683bfde1b743c7"/>
    <p:sldId xmlns:r="http://schemas.openxmlformats.org/officeDocument/2006/relationships" id="257" r:id="Rb6934d4d4cc7412e"/>
    <p:sldId xmlns:r="http://schemas.openxmlformats.org/officeDocument/2006/relationships" id="258" r:id="Rdc3182ed62eb4ab4"/>
    <p:sldId xmlns:r="http://schemas.openxmlformats.org/officeDocument/2006/relationships" id="259" r:id="R300f0ef462d44a2b"/>
    <p:sldId xmlns:r="http://schemas.openxmlformats.org/officeDocument/2006/relationships" id="260" r:id="R887d98f13b8743d6"/>
    <p:sldId xmlns:r="http://schemas.openxmlformats.org/officeDocument/2006/relationships" id="261" r:id="R5e3861e4aa5b4072"/>
    <p:sldId xmlns:r="http://schemas.openxmlformats.org/officeDocument/2006/relationships" id="262" r:id="R0a781e7688c448d2"/>
    <p:sldId xmlns:r="http://schemas.openxmlformats.org/officeDocument/2006/relationships" id="263" r:id="R4fe0a25e6d5c40f5"/>
    <p:sldId xmlns:r="http://schemas.openxmlformats.org/officeDocument/2006/relationships" id="264" r:id="R985e8a11a2294553"/>
    <p:sldId xmlns:r="http://schemas.openxmlformats.org/officeDocument/2006/relationships" id="265" r:id="Rb7b427846b364544"/>
    <p:sldId xmlns:r="http://schemas.openxmlformats.org/officeDocument/2006/relationships" id="266" r:id="R2db412ebcfff4e0b"/>
    <p:sldId xmlns:r="http://schemas.openxmlformats.org/officeDocument/2006/relationships" id="267" r:id="R301ff58f8ee74eb7"/>
    <p:sldId xmlns:r="http://schemas.openxmlformats.org/officeDocument/2006/relationships" id="268" r:id="R560d35b957c44db9"/>
    <p:sldId xmlns:r="http://schemas.openxmlformats.org/officeDocument/2006/relationships" id="269" r:id="Rc93dfb4051ea4b72"/>
    <p:sldId xmlns:r="http://schemas.openxmlformats.org/officeDocument/2006/relationships" id="270" r:id="R1fd3c2dc3a3c418a"/>
    <p:sldId xmlns:r="http://schemas.openxmlformats.org/officeDocument/2006/relationships" id="271" r:id="Rfc025bc9fd37426b"/>
    <p:sldId xmlns:r="http://schemas.openxmlformats.org/officeDocument/2006/relationships" id="272" r:id="Ree66cbf8a09e4567"/>
    <p:sldId xmlns:r="http://schemas.openxmlformats.org/officeDocument/2006/relationships" id="273" r:id="Ra21e085616134647"/>
    <p:sldId xmlns:r="http://schemas.openxmlformats.org/officeDocument/2006/relationships" id="274" r:id="Rc0ca8064f6494082"/>
    <p:sldId xmlns:r="http://schemas.openxmlformats.org/officeDocument/2006/relationships" id="275" r:id="Re4b20cd9a3b84bed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83bd17059d844513" /><Relationship Type="http://schemas.openxmlformats.org/officeDocument/2006/relationships/slideMaster" Target="/ppt/slideMasters/slideMaster1.xml" Id="Ra13b75c9874d4bdb" /><Relationship Type="http://schemas.openxmlformats.org/officeDocument/2006/relationships/notesMaster" Target="/ppt/notesMasters/notesMaster1.xml" Id="Re9e35d29693e416d" /><Relationship Type="http://schemas.openxmlformats.org/officeDocument/2006/relationships/presProps" Target="/ppt/presProps.xml" Id="R73c4e71525fb4fec" /><Relationship Type="http://schemas.openxmlformats.org/officeDocument/2006/relationships/tableStyles" Target="/ppt/tableStyles.xml" Id="Raeb51a2bbf46456a" /><Relationship Type="http://schemas.openxmlformats.org/officeDocument/2006/relationships/slide" Target="/ppt/slides/slide1.xml" Id="Ra1683bfde1b743c7" /><Relationship Type="http://schemas.openxmlformats.org/officeDocument/2006/relationships/slide" Target="/ppt/slides/slide2.xml" Id="Rb6934d4d4cc7412e" /><Relationship Type="http://schemas.openxmlformats.org/officeDocument/2006/relationships/slide" Target="/ppt/slides/slide3.xml" Id="Rdc3182ed62eb4ab4" /><Relationship Type="http://schemas.openxmlformats.org/officeDocument/2006/relationships/slide" Target="/ppt/slides/slide4.xml" Id="R300f0ef462d44a2b" /><Relationship Type="http://schemas.openxmlformats.org/officeDocument/2006/relationships/slide" Target="/ppt/slides/slide5.xml" Id="R887d98f13b8743d6" /><Relationship Type="http://schemas.openxmlformats.org/officeDocument/2006/relationships/slide" Target="/ppt/slides/slide6.xml" Id="R5e3861e4aa5b4072" /><Relationship Type="http://schemas.openxmlformats.org/officeDocument/2006/relationships/slide" Target="/ppt/slides/slide7.xml" Id="R0a781e7688c448d2" /><Relationship Type="http://schemas.openxmlformats.org/officeDocument/2006/relationships/slide" Target="/ppt/slides/slide8.xml" Id="R4fe0a25e6d5c40f5" /><Relationship Type="http://schemas.openxmlformats.org/officeDocument/2006/relationships/slide" Target="/ppt/slides/slide9.xml" Id="R985e8a11a2294553" /><Relationship Type="http://schemas.openxmlformats.org/officeDocument/2006/relationships/slide" Target="/ppt/slides/slide10.xml" Id="Rb7b427846b364544" /><Relationship Type="http://schemas.openxmlformats.org/officeDocument/2006/relationships/slide" Target="/ppt/slides/slide11.xml" Id="R2db412ebcfff4e0b" /><Relationship Type="http://schemas.openxmlformats.org/officeDocument/2006/relationships/slide" Target="/ppt/slides/slide12.xml" Id="R301ff58f8ee74eb7" /><Relationship Type="http://schemas.openxmlformats.org/officeDocument/2006/relationships/slide" Target="/ppt/slides/slide13.xml" Id="R560d35b957c44db9" /><Relationship Type="http://schemas.openxmlformats.org/officeDocument/2006/relationships/slide" Target="/ppt/slides/slide14.xml" Id="Rc93dfb4051ea4b72" /><Relationship Type="http://schemas.openxmlformats.org/officeDocument/2006/relationships/slide" Target="/ppt/slides/slide15.xml" Id="R1fd3c2dc3a3c418a" /><Relationship Type="http://schemas.openxmlformats.org/officeDocument/2006/relationships/slide" Target="/ppt/slides/slide16.xml" Id="Rfc025bc9fd37426b" /><Relationship Type="http://schemas.openxmlformats.org/officeDocument/2006/relationships/slide" Target="/ppt/slides/slide17.xml" Id="Ree66cbf8a09e4567" /><Relationship Type="http://schemas.openxmlformats.org/officeDocument/2006/relationships/slide" Target="/ppt/slides/slide18.xml" Id="Ra21e085616134647" /><Relationship Type="http://schemas.openxmlformats.org/officeDocument/2006/relationships/slide" Target="/ppt/slides/slide19.xml" Id="Rc0ca8064f6494082" /><Relationship Type="http://schemas.openxmlformats.org/officeDocument/2006/relationships/slide" Target="/ppt/slides/slide20.xml" Id="Re4b20cd9a3b84bed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8b96cab80d8c4a9b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1b497373b5d4b48" /><Relationship Type="http://schemas.openxmlformats.org/officeDocument/2006/relationships/notesMaster" Target="/ppt/notesMasters/notesMaster1.xml" Id="R4410901338ea46f6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07d362ae5c44c83" /><Relationship Type="http://schemas.openxmlformats.org/officeDocument/2006/relationships/notesMaster" Target="/ppt/notesMasters/notesMaster1.xml" Id="Rc1993b2c417f4d32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4182943fa08d4804" /><Relationship Type="http://schemas.openxmlformats.org/officeDocument/2006/relationships/notesMaster" Target="/ppt/notesMasters/notesMaster1.xml" Id="R8df89022313a4e53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3c561d08cf2f4402" /><Relationship Type="http://schemas.openxmlformats.org/officeDocument/2006/relationships/notesMaster" Target="/ppt/notesMasters/notesMaster1.xml" Id="Raa311b0bbc184969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42e0b273b68e4cad" /><Relationship Type="http://schemas.openxmlformats.org/officeDocument/2006/relationships/notesMaster" Target="/ppt/notesMasters/notesMaster1.xml" Id="R77f55475d02f44d8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2ce6de2115484896" /><Relationship Type="http://schemas.openxmlformats.org/officeDocument/2006/relationships/notesMaster" Target="/ppt/notesMasters/notesMaster1.xml" Id="R37c86dc7a1a9419c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870f696730224fdb" /><Relationship Type="http://schemas.openxmlformats.org/officeDocument/2006/relationships/notesMaster" Target="/ppt/notesMasters/notesMaster1.xml" Id="R23ae1919ce5c42b2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8b09a7277a974598" /><Relationship Type="http://schemas.openxmlformats.org/officeDocument/2006/relationships/notesMaster" Target="/ppt/notesMasters/notesMaster1.xml" Id="R34cee30a4c784cfe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88cfd63396554680" /><Relationship Type="http://schemas.openxmlformats.org/officeDocument/2006/relationships/notesMaster" Target="/ppt/notesMasters/notesMaster1.xml" Id="Rfa326c13aa6e4959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ec65d2c821b54ecf" /><Relationship Type="http://schemas.openxmlformats.org/officeDocument/2006/relationships/notesMaster" Target="/ppt/notesMasters/notesMaster1.xml" Id="R099ad7989ca14c6f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683620626cd74a72" /><Relationship Type="http://schemas.openxmlformats.org/officeDocument/2006/relationships/notesMaster" Target="/ppt/notesMasters/notesMaster1.xml" Id="R27c516fc00b84e9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e6da1cebe794d52" /><Relationship Type="http://schemas.openxmlformats.org/officeDocument/2006/relationships/notesMaster" Target="/ppt/notesMasters/notesMaster1.xml" Id="Rd03b082f972b4842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fe72228243d84af1" /><Relationship Type="http://schemas.openxmlformats.org/officeDocument/2006/relationships/notesMaster" Target="/ppt/notesMasters/notesMaster1.xml" Id="Rb09742032f6f4996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7785a62a7b24977" /><Relationship Type="http://schemas.openxmlformats.org/officeDocument/2006/relationships/notesMaster" Target="/ppt/notesMasters/notesMaster1.xml" Id="Rf480a99470344d94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2f2e23258c747a5" /><Relationship Type="http://schemas.openxmlformats.org/officeDocument/2006/relationships/notesMaster" Target="/ppt/notesMasters/notesMaster1.xml" Id="R58f2580d82e2478b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1a5e83ad2e9f4297" /><Relationship Type="http://schemas.openxmlformats.org/officeDocument/2006/relationships/notesMaster" Target="/ppt/notesMasters/notesMaster1.xml" Id="R177cfabe97564772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1ae360edc6fe4935" /><Relationship Type="http://schemas.openxmlformats.org/officeDocument/2006/relationships/notesMaster" Target="/ppt/notesMasters/notesMaster1.xml" Id="R1a3b0084addf4fe8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67b83797c40c43c9" /><Relationship Type="http://schemas.openxmlformats.org/officeDocument/2006/relationships/notesMaster" Target="/ppt/notesMasters/notesMaster1.xml" Id="Rfe673e0655fc45a3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19600f515fe44c07" /><Relationship Type="http://schemas.openxmlformats.org/officeDocument/2006/relationships/notesMaster" Target="/ppt/notesMasters/notesMaster1.xml" Id="Rcdbaaf5a554f4f49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cc0aeec83df94926" /><Relationship Type="http://schemas.openxmlformats.org/officeDocument/2006/relationships/notesMaster" Target="/ppt/notesMasters/notesMaster1.xml" Id="R803386f2d24447f4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40f589a7e74fe8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62fbc35d8cce496b" /><Relationship Type="http://schemas.openxmlformats.org/officeDocument/2006/relationships/slideLayout" Target="/ppt/slideLayouts/slideLayout1.xml" Id="R026cd2f486264b59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6cd2f486264b59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f702ff16f4547" /><Relationship Type="http://schemas.openxmlformats.org/officeDocument/2006/relationships/image" Target="/ppt/media/image.png" Id="R7d908a306f4f4765" /><Relationship Type="http://schemas.openxmlformats.org/officeDocument/2006/relationships/image" Target="/ppt/media/image2.png" Id="R4a285bd7465646ab" /><Relationship Type="http://schemas.openxmlformats.org/officeDocument/2006/relationships/notesSlide" Target="/ppt/notesSlides/notesSlide1.xml" Id="R742b1f6a57544661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9bb6aedd04619" /><Relationship Type="http://schemas.openxmlformats.org/officeDocument/2006/relationships/image" Target="/ppt/media/image19.png" Id="Rb65ad6e6b64d4ee2" /><Relationship Type="http://schemas.openxmlformats.org/officeDocument/2006/relationships/image" Target="/ppt/media/image20.png" Id="Rbd8d549d0cec43fa" /><Relationship Type="http://schemas.openxmlformats.org/officeDocument/2006/relationships/notesSlide" Target="/ppt/notesSlides/notesSlide10.xml" Id="Rf4ee6a758ee34d34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fac5aef2f4ea4" /><Relationship Type="http://schemas.openxmlformats.org/officeDocument/2006/relationships/image" Target="/ppt/media/image21.png" Id="R0098b8d2e2c549bd" /><Relationship Type="http://schemas.openxmlformats.org/officeDocument/2006/relationships/image" Target="/ppt/media/image22.png" Id="R853ded3d8f174511" /><Relationship Type="http://schemas.openxmlformats.org/officeDocument/2006/relationships/notesSlide" Target="/ppt/notesSlides/notesSlide11.xml" Id="Rf1e453d37cc148b3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3e495ea3647dc" /><Relationship Type="http://schemas.openxmlformats.org/officeDocument/2006/relationships/image" Target="/ppt/media/image23.png" Id="Raf5e2ca8bbae4b14" /><Relationship Type="http://schemas.openxmlformats.org/officeDocument/2006/relationships/image" Target="/ppt/media/image24.png" Id="Rbe7ae0a70aad46ee" /><Relationship Type="http://schemas.openxmlformats.org/officeDocument/2006/relationships/notesSlide" Target="/ppt/notesSlides/notesSlide12.xml" Id="R949d6bf7f2724601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18e72667043c2" /><Relationship Type="http://schemas.openxmlformats.org/officeDocument/2006/relationships/image" Target="/ppt/media/image25.png" Id="R0c5ed691f746444b" /><Relationship Type="http://schemas.openxmlformats.org/officeDocument/2006/relationships/image" Target="/ppt/media/image26.png" Id="Rffcaaa4921d14795" /><Relationship Type="http://schemas.openxmlformats.org/officeDocument/2006/relationships/notesSlide" Target="/ppt/notesSlides/notesSlide13.xml" Id="Rb3e35d9f58e94978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95d151bd14571" /><Relationship Type="http://schemas.openxmlformats.org/officeDocument/2006/relationships/image" Target="/ppt/media/image27.png" Id="R751dda52e6de417b" /><Relationship Type="http://schemas.openxmlformats.org/officeDocument/2006/relationships/image" Target="/ppt/media/image28.png" Id="R47d2287bf89d4ef0" /><Relationship Type="http://schemas.openxmlformats.org/officeDocument/2006/relationships/notesSlide" Target="/ppt/notesSlides/notesSlide14.xml" Id="R5d22ec5c14bc4567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56d40d529467d" /><Relationship Type="http://schemas.openxmlformats.org/officeDocument/2006/relationships/image" Target="/ppt/media/image29.png" Id="Rbbcceeb8111f4526" /><Relationship Type="http://schemas.openxmlformats.org/officeDocument/2006/relationships/image" Target="/ppt/media/image30.png" Id="R60f18bd5240a48b4" /><Relationship Type="http://schemas.openxmlformats.org/officeDocument/2006/relationships/notesSlide" Target="/ppt/notesSlides/notesSlide15.xml" Id="Ref79ffeeb94841ca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6d6f4790544a8" /><Relationship Type="http://schemas.openxmlformats.org/officeDocument/2006/relationships/image" Target="/ppt/media/image31.png" Id="Rfecb7452f22f4f6e" /><Relationship Type="http://schemas.openxmlformats.org/officeDocument/2006/relationships/image" Target="/ppt/media/image32.png" Id="R3daed89ee5ee4234" /><Relationship Type="http://schemas.openxmlformats.org/officeDocument/2006/relationships/notesSlide" Target="/ppt/notesSlides/notesSlide16.xml" Id="R106093ee49d94f80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8ffacd5c34b11" /><Relationship Type="http://schemas.openxmlformats.org/officeDocument/2006/relationships/image" Target="/ppt/media/image33.png" Id="R814f93d4e9a247c0" /><Relationship Type="http://schemas.openxmlformats.org/officeDocument/2006/relationships/image" Target="/ppt/media/image34.png" Id="R0a5933c1c3814b75" /><Relationship Type="http://schemas.openxmlformats.org/officeDocument/2006/relationships/notesSlide" Target="/ppt/notesSlides/notesSlide17.xml" Id="R841454edd51d4b72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4c2b8b3764a70" /><Relationship Type="http://schemas.openxmlformats.org/officeDocument/2006/relationships/image" Target="/ppt/media/image35.png" Id="R04ec36338db34f79" /><Relationship Type="http://schemas.openxmlformats.org/officeDocument/2006/relationships/image" Target="/ppt/media/image36.png" Id="R51714077523145d2" /><Relationship Type="http://schemas.openxmlformats.org/officeDocument/2006/relationships/notesSlide" Target="/ppt/notesSlides/notesSlide18.xml" Id="R137e03a6487742d5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d099b49a94db6" /><Relationship Type="http://schemas.openxmlformats.org/officeDocument/2006/relationships/image" Target="/ppt/media/image37.png" Id="R201255e9ae4d465a" /><Relationship Type="http://schemas.openxmlformats.org/officeDocument/2006/relationships/image" Target="/ppt/media/image38.png" Id="R13160ee900fa4f01" /><Relationship Type="http://schemas.openxmlformats.org/officeDocument/2006/relationships/notesSlide" Target="/ppt/notesSlides/notesSlide19.xml" Id="R8970cf32488443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f06885bc24c4f" /><Relationship Type="http://schemas.openxmlformats.org/officeDocument/2006/relationships/image" Target="/ppt/media/image3.png" Id="R47caf42903ec4524" /><Relationship Type="http://schemas.openxmlformats.org/officeDocument/2006/relationships/image" Target="/ppt/media/image4.png" Id="R8d40202904c54ab4" /><Relationship Type="http://schemas.openxmlformats.org/officeDocument/2006/relationships/notesSlide" Target="/ppt/notesSlides/notesSlide2.xml" Id="R6c7a540d53614851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411c3c2494a31" /><Relationship Type="http://schemas.openxmlformats.org/officeDocument/2006/relationships/image" Target="/ppt/media/image39.png" Id="R4fd1d8dbd52f4507" /><Relationship Type="http://schemas.openxmlformats.org/officeDocument/2006/relationships/image" Target="/ppt/media/image40.png" Id="Rd89bbfc9dc2c4a49" /><Relationship Type="http://schemas.openxmlformats.org/officeDocument/2006/relationships/notesSlide" Target="/ppt/notesSlides/notesSlide20.xml" Id="R01ea9fdf750840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185c334ad499f" /><Relationship Type="http://schemas.openxmlformats.org/officeDocument/2006/relationships/image" Target="/ppt/media/image5.png" Id="Rbb91ef7324534629" /><Relationship Type="http://schemas.openxmlformats.org/officeDocument/2006/relationships/image" Target="/ppt/media/image6.png" Id="Rb785859a3bef402c" /><Relationship Type="http://schemas.openxmlformats.org/officeDocument/2006/relationships/notesSlide" Target="/ppt/notesSlides/notesSlide3.xml" Id="Rbcb1a2a51d5545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120b370ee4d20" /><Relationship Type="http://schemas.openxmlformats.org/officeDocument/2006/relationships/image" Target="/ppt/media/image7.png" Id="Rb216dd5500a843ab" /><Relationship Type="http://schemas.openxmlformats.org/officeDocument/2006/relationships/image" Target="/ppt/media/image8.png" Id="R42acecd06b3b41bf" /><Relationship Type="http://schemas.openxmlformats.org/officeDocument/2006/relationships/notesSlide" Target="/ppt/notesSlides/notesSlide4.xml" Id="R1c2a9b36bc0d49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a3408f5e7411a" /><Relationship Type="http://schemas.openxmlformats.org/officeDocument/2006/relationships/image" Target="/ppt/media/image9.png" Id="R281cfe3b4e724d0d" /><Relationship Type="http://schemas.openxmlformats.org/officeDocument/2006/relationships/image" Target="/ppt/media/image10.png" Id="R9d728f45e0804f24" /><Relationship Type="http://schemas.openxmlformats.org/officeDocument/2006/relationships/notesSlide" Target="/ppt/notesSlides/notesSlide5.xml" Id="R667727a8ef4249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fe78937c74921" /><Relationship Type="http://schemas.openxmlformats.org/officeDocument/2006/relationships/image" Target="/ppt/media/image11.png" Id="Rcc9f2668ece743b9" /><Relationship Type="http://schemas.openxmlformats.org/officeDocument/2006/relationships/image" Target="/ppt/media/image12.png" Id="R0fe72a43c27442bb" /><Relationship Type="http://schemas.openxmlformats.org/officeDocument/2006/relationships/notesSlide" Target="/ppt/notesSlides/notesSlide6.xml" Id="Rd192df20b8944d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1149b430343e0" /><Relationship Type="http://schemas.openxmlformats.org/officeDocument/2006/relationships/image" Target="/ppt/media/image13.png" Id="Rfbc48ea50c9e465f" /><Relationship Type="http://schemas.openxmlformats.org/officeDocument/2006/relationships/image" Target="/ppt/media/image14.png" Id="R910afe3d3ac24c38" /><Relationship Type="http://schemas.openxmlformats.org/officeDocument/2006/relationships/notesSlide" Target="/ppt/notesSlides/notesSlide7.xml" Id="R053fe86015bd4e47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c902d9cfd4936" /><Relationship Type="http://schemas.openxmlformats.org/officeDocument/2006/relationships/image" Target="/ppt/media/image15.png" Id="Rdad226b4abf34dd1" /><Relationship Type="http://schemas.openxmlformats.org/officeDocument/2006/relationships/image" Target="/ppt/media/image16.png" Id="Rcd64da7a2fd445eb" /><Relationship Type="http://schemas.openxmlformats.org/officeDocument/2006/relationships/notesSlide" Target="/ppt/notesSlides/notesSlide8.xml" Id="R54c747eb78184769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c0a9be4ad4520" /><Relationship Type="http://schemas.openxmlformats.org/officeDocument/2006/relationships/image" Target="/ppt/media/image17.png" Id="R41962ac785004c98" /><Relationship Type="http://schemas.openxmlformats.org/officeDocument/2006/relationships/image" Target="/ppt/media/image18.png" Id="Ra52b2c90623345ca" /><Relationship Type="http://schemas.openxmlformats.org/officeDocument/2006/relationships/notesSlide" Target="/ppt/notesSlides/notesSlide9.xml" Id="R0572272c8ca543b3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92E2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d908a306f4f4765"/>
          <a:srcRect xmlns:a="http://schemas.openxmlformats.org/drawingml/2006/main" l="24074" t="0" r="24074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58000" y="0"/>
            <a:ext cx="5334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visual-divider">
            <a:extLst xmlns:a="http://schemas.openxmlformats.org/drawingml/2006/main">
              <a:ext uri="{FF2B5EF4-FFF2-40B4-BE49-F238E27FC236}">
                <a16:creationId xmlns:a16="http://schemas.microsoft.com/office/drawing/2014/main" id="{DB0DBB4A-FE64-4A76-9D4B-929BC6A8B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accent">
            <a:extLst xmlns:a="http://schemas.openxmlformats.org/drawingml/2006/main">
              <a:ext uri="{FF2B5EF4-FFF2-40B4-BE49-F238E27FC236}">
                <a16:creationId xmlns:a16="http://schemas.microsoft.com/office/drawing/2014/main" id="{62D9D3CC-1486-4C11-B5D8-2D3E11FED6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eyebrow">
            <a:extLst xmlns:a="http://schemas.openxmlformats.org/drawingml/2006/main">
              <a:ext uri="{FF2B5EF4-FFF2-40B4-BE49-F238E27FC236}">
                <a16:creationId xmlns:a16="http://schemas.microsoft.com/office/drawing/2014/main" id="{5C041454-26DC-4794-AC96-5E557A737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8096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CENESAM ACADEMY · MÓDULO 02</a:t>
            </a:r>
          </a:p>
        </p:txBody>
      </p:sp>
      <p:sp>
        <p:nvSpPr>
          <p:cNvPr id="5" name="title">
            <a:extLst xmlns:a="http://schemas.openxmlformats.org/drawingml/2006/main">
              <a:ext uri="{FF2B5EF4-FFF2-40B4-BE49-F238E27FC236}">
                <a16:creationId xmlns:a16="http://schemas.microsoft.com/office/drawing/2014/main" id="{A6D2D440-782C-4493-9CB4-1372C64BAE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19250"/>
            <a:ext cx="5619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4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Caer sigue siendo el evento que debe impedirse</a:t>
            </a:r>
          </a:p>
        </p:txBody>
      </p:sp>
      <p:sp>
        <p:nvSpPr>
          <p:cNvPr id="6" name="subtitle">
            <a:extLst xmlns:a="http://schemas.openxmlformats.org/drawingml/2006/main">
              <a:ext uri="{FF2B5EF4-FFF2-40B4-BE49-F238E27FC236}">
                <a16:creationId xmlns:a16="http://schemas.microsoft.com/office/drawing/2014/main" id="{6D4AECA3-D5A0-467F-8A48-AD2187A7A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71950"/>
            <a:ext cx="5429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>
                <a:solidFill>
                  <a:srgbClr val="DDEEE8"/>
                </a:solidFill>
                <a:latin typeface="Arial"/>
                <a:ea typeface="Arial"/>
                <a:cs typeface="Arial"/>
              </a:defRPr>
            </a:pPr>
            <a:r>
              <a:rPr sz="1875">
                <a:solidFill>
                  <a:srgbClr val="DDEEE8"/>
                </a:solidFill>
                <a:latin typeface="Arial"/>
                <a:ea typeface="Arial"/>
                <a:cs typeface="Arial"/>
              </a:rPr>
              <a:t>Trabajos en altura</a:t>
            </a:r>
          </a:p>
        </p:txBody>
      </p:sp>
      <p:sp>
        <p:nvSpPr>
          <p:cNvPr id="7" name="action">
            <a:extLst xmlns:a="http://schemas.openxmlformats.org/drawingml/2006/main">
              <a:ext uri="{FF2B5EF4-FFF2-40B4-BE49-F238E27FC236}">
                <a16:creationId xmlns:a16="http://schemas.microsoft.com/office/drawing/2014/main" id="{63F34A7B-F6DE-4323-A363-388C342A5E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29250"/>
            <a:ext cx="5429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a285bd7465646ab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9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FBEE8C8D-7158-4E4A-8622-FF9A8D645E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018970568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82602332-6849-44B6-AD0F-25AF3CDEF1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CCAA11D7-6F1B-40BE-BC98-D1A4E04C4F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2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A1A8DDB8-84EF-442E-9744-F3F2F44AA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4E949358-D423-44B7-83EA-B59D49ECF7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Anclajes y líneas de vida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F518D4AB-72C0-417B-B09C-EB32AACE52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A670D226-B043-4BFB-976E-9E7B7D2607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D86242B7-5477-41B0-B1A2-C5B3BFA41F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el peligro y el evento no deseado en anclajes y líneas de vida.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5F49A1FF-5A87-46B0-A2C4-6C61A17A4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2AA5CE68-BAE2-41D6-8E8B-775B257224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789F2119-8D39-40D2-93E3-7D29210FCD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Verifica el control antes de autorizar.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427F9FE6-7B9C-4684-83F5-8313BA1951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B57607C5-1E3D-4674-A4D7-0A01401CF7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A3588A0B-CBD2-487A-A6B9-0E93A8BF1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Conserva evidencia de ejecución y cierre.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65ad6e6b64d4ee2"/>
          <a:srcRect xmlns:a="http://schemas.openxmlformats.org/drawingml/2006/main" l="7227" t="0" r="722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8F7EEE90-E2D6-4E7A-B123-4F762A3768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49EE147D-3634-4877-BEC0-A951B26CFE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6C3E8C59-34D9-45E0-98A2-3EF3A5BA5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0C0BBC4A-FBA5-4D88-9303-4731A9EDF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A5AEF3DB-BA55-48CB-9B65-366B3581C6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00DE5147-9102-4BD4-830E-A5E5F0BA8E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011-2019-TR para construcción; D.S. N.° 024-2016-EM y modificatorias para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A86B2444-EF9F-4F6A-8D23-E7B474C21B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Trabajos en altura · 10/20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d8d549d0cec43fa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412D0DC0-153C-4C5A-A3B4-3ED01E0798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686602089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144C9CB7-1E1A-4045-999A-A0F08C3A7E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56FC7426-BE75-4C2B-A08B-0903E1733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2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58797B04-1CE3-42A5-91C2-7D41EBF071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BCAB2F15-7207-41F3-A720-97418DB4F7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Cálculo de distancia libre de caída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FDF52FBA-3AF1-4A42-9377-58E0853D05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F08DF44C-5167-4038-BB9E-82A436AD2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884B9ABB-DD5D-43FC-8ADE-68A2EDF7D1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cálculo de distancia libre de caída.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E94D193B-2C23-4D4D-BC7B-0AD5C0966D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1E11CDA5-5E6E-49A5-BC6B-3A324A21FB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9E8CE604-7F0B-42A0-A166-00B7499328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B01AB290-10F8-438C-ADFF-769252F9E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C7F96915-E417-412C-A8F4-7441B74BF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73BB0C52-3E79-4D34-837D-7AC181CCE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098b8d2e2c549bd"/>
          <a:srcRect xmlns:a="http://schemas.openxmlformats.org/drawingml/2006/main" l="7227" t="0" r="722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5F09AD29-F155-41B7-9086-55C2553A49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AAC325FE-0B3B-43AA-9B27-1C1EC74AF1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769A31C0-E215-427F-AC6B-C43C5B878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A2DF5E03-B400-42F6-AC33-E545FE1F99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5DCF1BE1-A957-4276-A77F-D26E705326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27114BB4-8AE1-4F15-9401-C121714C5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011-2019-TR para construcción; D.S. N.° 024-2016-EM y modificatorias para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AC2F8A88-9CFC-4951-87D6-774F3DBA38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Trabajos en altura · 11/20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53ded3d8f174511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CEC987AC-07BA-427C-80B1-28A3ED2883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2070488821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9DC598E8-9448-4314-95D9-5DEA9E74AE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8D9907AE-B4B3-487F-B7E8-E739111934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2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8C9E26DD-893E-4212-89B9-2FA0B3C026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FBDEA6EC-44D4-40A5-AEA3-72153E3FF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Factor de caída y efecto péndulo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EFF4C7DB-F0BE-4A99-B5A9-6B32455A3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526E719A-5972-479A-B36F-82C2B3B552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46BB370D-9AB4-4FEE-B523-46E18957CE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Contrasta documento y condición real en factor de caída y efecto péndulo.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61BEF74B-8A49-4AEB-B71F-7D4D58C68E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5C9B87D9-722F-4B9A-8A5D-88378CF974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B014D315-B941-4838-BEA6-C2BC6A062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responsable, hora y resultado.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A2DF31C7-D18C-484A-8878-C7B77D930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15707610-71E9-45F9-B809-9366C9E070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BA597D5B-4EB8-4407-9E23-E6157364C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Escala cualquier desviación no controlada.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f5e2ca8bbae4b14"/>
          <a:srcRect xmlns:a="http://schemas.openxmlformats.org/drawingml/2006/main" l="7227" t="0" r="722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B47D168E-4BBE-4857-A44D-212784CA56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512BA8C3-DEA6-4588-A2E8-D61782A216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2B1D3B9B-6206-449E-9042-F6D4B3D189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FF243F71-39F5-4F11-AEEC-352373BD57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B88EA918-1CC4-449E-84DC-BA0A978FCD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2AF68D2F-9B32-4BC9-9681-0F3E1BA78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011-2019-TR para construcción; D.S. N.° 024-2016-EM y modificatorias para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CAD92DC0-595B-466F-BDCE-CA69A5A848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Trabajos en altura · 12/20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e7ae0a70aad46ee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C95D9904-C5EC-4C9B-932D-5CF41CD88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622622581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79833A6F-604A-4AB5-92CB-FA2AB00E1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AF923B84-8356-4912-80D5-EEBCA9A7D7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2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90378D80-F05A-4A1C-9249-9FAD62FFDD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0A924DCD-17D0-4130-BE6A-5860B643F6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Protección contra objetos que caen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2127578A-AAA0-4C57-8BE1-DF551143F7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3B2C1607-2F8F-4E74-90F2-166248283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E4BB530C-2EF0-4EF1-A5BC-FEEB873B7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el peligro y el evento no deseado en protección contra objetos que caen.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96FF83D7-C3B3-419B-94FA-101556F97A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CC1443AF-386E-4BB9-AFC7-B3212A7B26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B1F37B9C-E9E1-4E7B-9A3E-C7A870D033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Verifica el control antes de autorizar.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85D6250D-9959-49B9-9F71-DAF5F56524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3FA2166F-4542-4A28-9511-3089D63F9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93D5CE10-B89D-4A6E-88A1-213F29214C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Conserva evidencia de ejecución y cierre.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c5ed691f746444b"/>
          <a:srcRect xmlns:a="http://schemas.openxmlformats.org/drawingml/2006/main" l="7227" t="0" r="722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2095DACE-D7B0-49AE-8452-B782B1C6A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4A4E0FCE-29E2-49AA-B37B-28A5680E8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22DD6C9E-BB12-40E6-9F87-CF9DF0C19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1D3659C2-12A4-456C-8CC6-63F50C1920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AA467B21-3A13-4535-9B7A-9B0A56DB0A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DE0C57E5-E831-44ED-93E3-38DC768D6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011-2019-TR para construcción; D.S. N.° 024-2016-EM y modificatorias para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77725CF3-016A-4518-A8F0-88D414195E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Trabajos en altura · 13/20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fcaaa4921d14795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A851DC83-CC98-489D-BA09-731336E285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304210214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491DBC3A-3F71-4945-B56D-87ED903B25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D59FA4D4-8D48-4552-9C23-40D12AB0A3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2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8883A4CE-E9D4-4B0E-971B-7C3C0BF92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D4B6C879-4004-4EB8-B39F-FCA490B0F0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Condiciones meteorológicas y suspensión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93056B95-4A1E-42F0-8350-03574511AB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0C756D48-9968-4B33-9A0F-8E53318A4D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F4D002B0-27E2-4A2B-9A90-191F34809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condiciones meteorológicas y suspensión.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1C9E06AB-1F91-4F09-922C-29965CA0E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C0342F8C-F1DD-429E-A9AE-1ED74353F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2631B7F7-547E-4896-9854-ABC4CAC4D8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93738FEB-AB02-4142-A1A8-5FBB71613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49D4CE57-5951-4704-9E44-BF2216B6A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1381B7D5-0FBE-49A1-8C20-B5899A321D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51dda52e6de417b"/>
          <a:srcRect xmlns:a="http://schemas.openxmlformats.org/drawingml/2006/main" l="7227" t="0" r="722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8CF524C4-4158-4CFB-9D1D-950C1EE1F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6F8B34DA-7C60-4192-9F87-D28FE8B4B7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79655902-C9BC-44A3-900A-200E9A43F6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5AC2F2E8-C8F8-4315-9498-C3495F6A5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6AAD7E71-15FE-487A-A246-B78AE202E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17B14563-A61D-469F-9793-B7F7662DB7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011-2019-TR para construcción; D.S. N.° 024-2016-EM y modificatorias para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27E86DF1-D421-4CA7-A619-CFB9CC5231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Trabajos en altura · 14/20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7d2287bf89d4ef0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E9F2625D-BE04-4D8F-82F4-36AFE5488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873665464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BE6252C5-C39B-429E-B7DA-18A0C1F0A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1DEE95AF-870F-48FC-997E-80621DC8D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2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8BAB505E-1E1C-4C85-8696-762F5156D5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95C97DA3-758D-4ECF-9C1F-C2AA067B5F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Inspección preuso y retiro de servicio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89244404-4EFF-46EC-A45E-5808F7640A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4641FE1E-C749-46F2-9A20-6BC17D72C8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2D396D44-8A2E-4FE3-BCB6-5978135162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Contrasta documento y condición real en inspección preuso y retiro de servicio.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9CBA9D87-5344-437F-B716-57CD300E05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CA58814D-DEC4-4B61-90D9-F97F8422C0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8960B69B-89E2-4FBB-AF36-CC5FA2ECB0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responsable, hora y resultado.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C26A2578-A4DA-4D7D-BFF4-7C3C48B7A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824741CB-D91E-4F5D-B4EA-6A8A0E718C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781D09CC-3130-4BB7-8F8E-19BEC7DC8F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Escala cualquier desviación no controlada.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bcceeb8111f4526"/>
          <a:srcRect xmlns:a="http://schemas.openxmlformats.org/drawingml/2006/main" l="7227" t="0" r="722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7B225B57-63B9-40B3-8E55-97BDA7D4ED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2117EAB5-CC41-4C0D-B651-78F78CF8F2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656A8CAB-E993-401B-A12C-144C1911DC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EEE0FBAD-33EC-4FE7-A407-AF943F5684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2E89F439-6CEF-4B2E-86EB-8AB168F3E9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5B115F62-45A1-470D-B987-7DFB96EF1A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011-2019-TR para construcción; D.S. N.° 024-2016-EM y modificatorias para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00EF4862-F564-4B02-B40A-60206C1A2A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Trabajos en altura · 15/20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0f18bd5240a48b4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803C95CB-6FD8-404C-8607-5EE0E94732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2046654719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0253735B-AD41-401A-ABCA-15D27CA0E8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EC5C9044-4761-4BB9-B4F0-CB9A4976F7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2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F3BF1A26-8EAE-4D65-99C5-47A160027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88DB3927-7D2D-468D-9051-0755163919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Competencia del trabajador y supervisor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0D10F1FC-DED2-4CA7-89DD-41253F8FA1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C11D344E-50DC-4D2F-9DDF-85FD6A192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F6E18A69-74E0-4E7A-BA4E-79F56E80AC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el peligro y el evento no deseado en competencia del trabajador y supervisor.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7BCF50A3-58DD-4BE3-83D1-1205EDB33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3BE90E56-7B0A-4C1B-A8F0-1CF1C9648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EB9A8EFD-CED5-48E7-8506-5C7790C0EE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Verifica el control antes de autorizar.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31C77F72-46F5-4A8B-9CC8-BA732DE64A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C7B8E3B9-F11C-4BE9-8C84-01AC03E636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A31379CC-822D-48B7-82BD-F5A5215286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Conserva evidencia de ejecución y cierre.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ecb7452f22f4f6e"/>
          <a:srcRect xmlns:a="http://schemas.openxmlformats.org/drawingml/2006/main" l="7227" t="0" r="722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B34E7BE8-AA1E-49AC-BAE2-D739E2111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6A642A47-B638-4194-AF83-2CFD7521F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4BED4D5E-A3F6-4269-A0CA-CAC4F9615B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E6ABE797-427F-4E4E-8629-49FA07F2F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A90C7631-042D-4837-A438-A327806E8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4FFA793A-113E-411F-8FD3-B2974BFE23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011-2019-TR para construcción; D.S. N.° 024-2016-EM y modificatorias para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056FA217-CA89-4FA8-91EE-94D038714C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Trabajos en altura · 16/20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daed89ee5ee4234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ED671E89-EF4E-47AA-91DD-7A34AD4428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277352890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32C8AC2E-FBF1-449D-9338-31355DD4E0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8E0DF320-1CC8-43AC-A12F-833728EFD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2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8B49BF5A-1753-423F-BC6A-3493D295A6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17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DEFFE2EB-B863-4CEF-994B-396017EDFC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Permiso y verificación en campo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9D3C3344-C890-4653-AD73-69AE713965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D7D3BE30-49F6-484F-AB0E-CB0F4A145A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8D6C1E53-5702-4323-BE49-21FC114A10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permiso y verificación en campo.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56FB3D31-B9BF-49C2-B3D6-0E9E9C023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B78F460B-F86C-416C-824A-C3B594217F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65515609-4473-4C06-836E-743003812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F3D1FE94-000C-49A9-9A7A-AF92F94300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59E7F24C-1AA6-4BF9-93BB-C4BED5543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0B821C73-0900-4BE5-8DFF-3BDC56A52E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14f93d4e9a247c0"/>
          <a:srcRect xmlns:a="http://schemas.openxmlformats.org/drawingml/2006/main" l="7227" t="0" r="722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2C3A0D50-1DB0-42EA-8075-537C87541A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5AA316D8-81DF-4420-915D-EE73E0BEA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26D609E3-90F6-4324-A0E5-E8677B36FC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4FCA0888-7B27-4869-A10C-28246DA332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E14FD222-637F-40D0-A23B-FB29217E43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6F639158-1891-450B-B749-E4805B0B7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011-2019-TR para construcción; D.S. N.° 024-2016-EM y modificatorias para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0B287C9A-AC2F-4447-9D6F-60A6161ADA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Trabajos en altura · 17/20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a5933c1c3814b75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2D991972-E6C3-42C1-90A7-8E4BCF9BEF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996384675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F4CBAD07-10F1-4231-9B84-A9CA7DA8A4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D2C75462-9775-42A6-8FD4-81E6018DDD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2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053D9CDC-EB7F-4E25-88C0-45413D3CE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18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CF3AE596-FCF8-4B44-AC76-D574654DE6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Plan de rescate específico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0CB4EC45-D1A0-444A-A66A-E63A319C5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92FCD65B-B3FB-4F5C-BC38-EE6A68EE0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C46DFB20-A069-423C-9C0C-DAA93216AC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Contrasta documento y condición real en plan de rescate específico.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8981668E-3B63-40E2-8462-E85EA87731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5F12E807-D6ED-401E-80F7-B37DA7B02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5620746F-3A92-4807-BB41-76CB9A820E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responsable, hora y resultado.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F0F69A45-15A9-466F-A0B9-863B25D7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E05C98D9-8B76-437C-8164-204620FC96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FE387606-A8E1-4D20-991E-C6800E4639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Escala cualquier desviación no controlada.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4ec36338db34f79"/>
          <a:srcRect xmlns:a="http://schemas.openxmlformats.org/drawingml/2006/main" l="7227" t="0" r="722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67082489-65D7-485B-99A4-91E50FBE7C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2A38A263-BD88-4B79-BE81-EE684D7EBA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846400D2-0EAF-43BE-81C8-33D88218AA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203799AB-DCCB-41C4-8EFE-B215DE80B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14947BDD-AECA-4120-986C-B4D9DC3C7D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C50E12A7-49BC-4CDD-815A-1985F14F8E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011-2019-TR para construcción; D.S. N.° 024-2016-EM y modificatorias para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A95EF0EE-5787-45EE-9DC0-1821667D6D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Trabajos en altura · 18/20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1714077523145d2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ADF61962-0479-473F-BA70-4C99EBDF6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949612326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3DDEF43A-B342-472D-B2A1-17522FE04D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B86B5DC0-B8EE-4328-9A0C-6B4C3339D2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2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B53425B6-6FF9-4928-92AC-20E5C6FE0C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19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3BC754B3-F55E-417F-96C0-1C442603E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Caso: montaje sobre estructura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41CDBE9B-D45F-4ADA-AEA1-A2B093E210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D651002A-B714-4591-A47C-07C788E6D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A018536B-21A0-415A-9901-DC994739C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el peligro y el evento no deseado en caso: montaje sobre estructura.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8C57D8E7-7298-42EF-A250-3D6F724E9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DD0EE761-891C-4C4C-B85C-E2F2CAEE78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012BFF8A-3D01-49AB-A389-2F5C398B19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Verifica el control antes de autorizar.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CEC0E15C-EDCB-4F0D-BC60-C9C22F759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62855D80-FF47-44D8-BBD4-385EC32749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D7165876-594E-4BF4-95C3-2EA74C7D8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Conserva evidencia de ejecución y cierre.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01255e9ae4d465a"/>
          <a:srcRect xmlns:a="http://schemas.openxmlformats.org/drawingml/2006/main" l="7227" t="0" r="722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AD58B546-ECEB-4B40-BF8D-7CB88C119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BE1B5B0A-5CBB-4514-95F6-960F19E642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FCB9EE3D-A538-464A-B85C-DD70D2EE0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5DEE29C6-CA9E-4E68-8D2B-1F368B59B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9FBF57D5-AB66-4CB7-9617-0C83740C4C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A11F2CCC-354F-44D5-B1DC-115ED342BF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011-2019-TR para construcción; D.S. N.° 024-2016-EM y modificatorias para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84C611FD-4460-46EE-AFAE-527D1E95F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Trabajos en altura · 19/20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3160ee900fa4f01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E8F001C6-5F43-4DC3-9637-06E95973E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11399923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402BE59F-8DAC-4441-B663-235FDFB52F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933B4677-715A-4C1A-9282-472FC051D6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2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D0656D33-2CED-4F99-8ECF-7A3D19A049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9E871672-3B17-45C8-A5B2-66C0F2B04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Definición y alcance según sector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CEA911B7-70D1-44CF-B59F-CD1B8C41F8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AF9C0732-D725-4B0C-B7E8-C71AB479F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D8320DCB-65C5-4759-A042-B43843F220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definición y alcance según sector.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6E3F4F25-8D76-4CFF-BD18-15B7B6D91B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0CB19D05-B3A3-4B9C-8C5C-583ADBAE3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877CFD56-4A4B-428D-B453-D1D671C03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766B95A2-CBB1-4FA2-B785-B9D0433340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FB4ADBCB-B121-4D6C-9760-389EC945B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EF3C2C28-0D3B-4D25-A299-9B70BFF7DD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7caf42903ec4524"/>
          <a:srcRect xmlns:a="http://schemas.openxmlformats.org/drawingml/2006/main" l="7227" t="0" r="722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98150E69-506A-499A-9271-4E30E9CA2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037384F3-23C7-4BD0-94F9-FFBCD34BAD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38F09F0E-94A1-4D2E-97FE-0F02CAFA72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82997300-F378-4CA7-81A9-A9F25C7890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2C69DBDA-970B-4A56-A488-334B07ECD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722EE0F7-F6D7-423A-95BD-E9C58C8ABC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011-2019-TR para construcción; D.S. N.° 024-2016-EM y modificatorias para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4D7ED4EA-C00B-4B77-B827-87D3FE40C8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Trabajos en altura · 2/20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d40202904c54ab4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0166D6DA-1576-4011-B30E-0E0B7B5486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334076837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02A75777-E5F8-4A08-BBC2-2CEFC724D0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E58140C3-DD14-452B-A3D6-F0F1862AE9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2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1A4ED1C8-64BE-47F1-BF15-D99D964CD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20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F7E35520-D99D-48CC-A9D7-D9582CA7DE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Aplicación: control integral de altura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B41964C9-BFF0-457E-BFDF-91F5A337C1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AF7E68D4-B672-4E75-A4EE-45D2B7DB7C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1678E642-533D-4A5D-827D-81E9B80B3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aplicación: control integral de altura.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26F682EA-10CF-421C-A461-CD45C7E4E1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94E5FDE7-96D8-4D40-8A8C-DDCF1C060B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74D2B959-BB50-4205-A125-39F0D6CAE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C3CD77D5-FB1F-4794-8E61-2A59234C8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E527629B-B529-417E-AE06-197D492B0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711503F6-1E6A-41C7-ADA9-C12C62161B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fd1d8dbd52f4507"/>
          <a:srcRect xmlns:a="http://schemas.openxmlformats.org/drawingml/2006/main" l="7227" t="0" r="722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F8897B56-DACF-4992-AAAC-D36DA5A2BF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57B27082-CB1D-4150-A3D5-254F6FB51B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DE642C64-25F8-4B86-872D-2EDEDB6DB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Completa el tablero con datos reales, valida los controles y guarda el cierre.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B31A5F89-4CD3-4075-888E-2231FEA422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E399A24D-EB9D-4CE9-AAA7-F6930B8012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8CCE2E69-1621-4DB0-8ABE-8A4D761E75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011-2019-TR para construcción; D.S. N.° 024-2016-EM y modificatorias para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73A5A468-CC4B-4BA5-8045-392C360F99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Trabajos en altura · 20/20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89bbfc9dc2c4a49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1029FBAC-FD02-45CC-80F9-702DA8D34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78082397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9CC140F7-E337-496A-A040-70F705C8DF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11BD75A1-3FFE-460A-B6FD-DC6730FC8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2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19E13C2A-4F0B-4D86-A9F0-54BF9CA453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BE296F0-9D5F-4125-8BEB-A758E9113E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Planificación desde el nivel inferior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A6A32FD2-B3FF-41BC-BC68-6AF9CDD781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D8C8E617-FECE-4C69-8087-B1317547E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5C4AEB8D-5539-4393-A216-E0FD90E775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Contrasta documento y condición real en planificación desde el nivel inferior.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5FDB122D-7065-4A8C-8AF5-F2D29478C5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0EFDD370-E359-42AE-BF3B-331945AA0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3576EE87-46A4-4316-A180-269C0C30A7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responsable, hora y resultado.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406E1030-8A2E-47F1-B297-5DD6B4CD3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62064403-5C11-4F2D-B9C7-EE7EA03439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962EB94B-5B64-42E8-8F77-0511DB6AA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Escala cualquier desviación no controlada.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b91ef7324534629"/>
          <a:srcRect xmlns:a="http://schemas.openxmlformats.org/drawingml/2006/main" l="7227" t="0" r="722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72AB83C6-8EED-4E04-ADC3-A0019B6CA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39C42227-C918-4278-9F4B-A3400128DC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83CB5CB5-678B-4CD8-BC74-ACF920152C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8FD980D0-B54C-49D2-B458-2461782B0E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FCE7C53F-C5B6-4373-8200-A315B8752D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30D755F8-B9E8-4625-ABD2-CED5D03BD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011-2019-TR para construcción; D.S. N.° 024-2016-EM y modificatorias para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0DF57AFB-DD26-43F3-B97E-7707E13F47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Trabajos en altura · 3/20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785859a3bef402c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1521DD1B-3613-4E73-90C8-F095A60022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62450792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AB985E64-AF38-4689-AA71-A54CB19D6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20919F02-5E4C-49B2-8FCB-95D235985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2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A1268F41-E105-4E91-96DA-CB41010F09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3B10531C-1884-4ADD-998A-105480373F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Jerarquía: eliminar antes que detener caída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8549474A-DF29-427A-AD52-64C66C846B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17BBDC09-86CF-4FA6-BED6-E11229543A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AAE9575F-81C3-4E9F-9751-39EC5A5DC4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el peligro y el evento no deseado en jerarquía: eliminar antes que detener caída.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06E4C7BA-6F0E-40A0-9401-E7A1CE664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A195558B-BCD7-4226-9D0C-A248CC7AA0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EA5B411A-D774-4992-A5F2-1D51BAEB5B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Verifica el control antes de autorizar.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6B97A982-3BCB-41BB-BECC-D6EC4AC2F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96344A1E-5DA4-4D63-B972-28704B74EF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C95D8FCA-4649-4EDF-9A9B-99DB7E6680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Conserva evidencia de ejecución y cierre.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216dd5500a843ab"/>
          <a:srcRect xmlns:a="http://schemas.openxmlformats.org/drawingml/2006/main" l="7227" t="0" r="722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813A64F2-15DD-4143-A064-B7D3B0675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148F71E2-4CF2-4DBA-8016-8C66F006E0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60A96940-1C32-4922-A162-74F2EDF833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875A9327-C337-4983-B111-BF9D15BF9B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41F34B19-43F0-4319-95DE-59A4012D8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E62B1FEC-4DF5-45A8-AF81-9FDE16D775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011-2019-TR para construcción; D.S. N.° 024-2016-EM y modificatorias para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F68EF2BA-9928-483D-8983-1ED3E94B09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Trabajos en altura · 4/20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2acecd06b3b41bf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E07940E5-16B6-4BCF-90E5-C64E4C7C27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087113451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BC6C32B9-BCE7-4108-91F2-94CC3EDF2A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56DCA574-5EA1-46B5-A01E-6173FA11FB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2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8E8952BE-DD53-4A90-B6C4-108DEFF25D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D689EEFC-D9CD-4BC7-B734-7F295672D5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Plataformas y barandas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E53CC9B7-9202-44DF-8B59-06B635919E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E1564A74-F9F7-4506-93C4-BD8F02F48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8A5B4906-5CF7-4B3A-A98A-760613C03D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plataformas y barandas.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AA3C2ED9-0950-45DE-87AC-6B8F2D33DF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336BCC2F-6A81-4B2C-85A2-C6932D4087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16009A61-73F3-4123-8372-AA2535E470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A3957E75-616E-40B9-A9CF-1C27A482A2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B22115BB-342F-4E12-A4BC-C4CF83DC7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624E82ED-BEBA-43E9-B120-A7DA998E7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81cfe3b4e724d0d"/>
          <a:srcRect xmlns:a="http://schemas.openxmlformats.org/drawingml/2006/main" l="7227" t="0" r="722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D7FCF54B-4765-4E7B-A5D9-85C5637A8D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A6613FCF-E0D5-4EDE-9805-32FCE70B8C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07D287B7-A101-452F-9C76-4851AE1194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6341F8BB-1B71-4A5E-9FC4-5EE76042F4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2CCDA6FD-308D-4D28-B873-357CEE683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82605973-BD59-4E27-B285-43BD7FC863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011-2019-TR para construcción; D.S. N.° 024-2016-EM y modificatorias para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0E2966CA-8822-4FC9-8CC0-14D5FE86E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Trabajos en altura · 5/20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d728f45e0804f24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8482EFC2-4258-4A32-8F89-3EC7A415B8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56046296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D1B96A85-219E-4994-A1ED-43F36271C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BF2C1DA4-8957-4D46-9A07-8A07DFAB71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2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C822887F-20BE-4764-8FE0-9F3551C001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0877008A-1035-45C6-9DC3-5CF15D0C93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Andamios: diseño, montaje e inspección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16289DC9-212E-4FD8-BE46-03282D3983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906F37F4-68CD-4A0C-AA3B-E0F8CDACE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011523A7-AFAC-4808-92CD-6AF2C7FF51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Contrasta documento y condición real en andamios: diseño, montaje e inspección.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555FEF93-AE4F-4AEC-B6A1-ADAC1BB1ED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C335A926-4C42-47C5-90F2-878D2540F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352C292F-55A8-4AFD-99F8-4207F6FD59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responsable, hora y resultado.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12F758F1-5BEA-4011-AD8C-125BC7F8FE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B3576551-C0D7-43FD-8074-6D7425D886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5077A039-FF13-40BF-A572-355901087A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Escala cualquier desviación no controlada.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c9f2668ece743b9"/>
          <a:srcRect xmlns:a="http://schemas.openxmlformats.org/drawingml/2006/main" l="7227" t="0" r="722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8A92E13B-1A25-4E3C-8F30-375EBFB747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49080232-4E0B-46C2-9F35-8B56901C7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A19A37D6-7C36-451A-BC36-C847A2187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1A47537D-4DFB-4CDA-9943-B56284FC3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B2ED0C87-0ED5-488E-848A-086BD6E8A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FE7423CE-5836-4FDA-930D-38EC689691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011-2019-TR para construcción; D.S. N.° 024-2016-EM y modificatorias para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27054354-E79C-4FA0-A0A4-5E7B205E51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Trabajos en altura · 6/20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fe72a43c27442bb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F5358E89-E9F7-4D9E-ACF3-7489FCB409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56362944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18C35363-2D63-4B54-BFCA-889B50740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862B0447-1B2E-4355-818E-41715197B0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2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287294D5-81A7-4AAF-9B4F-3EFF32AC2E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A5F11404-FCE8-4914-9F5B-F5224DE4C5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Escaleras: acceso, no puesto permanente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09BA351B-29F2-4B00-9230-AE52CE799D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50FD3180-DE4F-4CCA-992C-32CE5295F7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95C56D59-DC67-476E-85A6-1125342847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el peligro y el evento no deseado en escaleras: acceso, no puesto permanente.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C56D3D9F-21AB-4C14-B5F0-E3133D1F95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7027B494-18CE-43F8-AB96-A232534B8C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5FBA6EC1-5DDD-4CAC-94EC-AD449297A5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Verifica el control antes de autorizar.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0DEEE28D-DE5C-4E6E-BD2A-AE285BED8F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EA7C2874-A83F-487B-A438-868DF46706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F9A96361-9AC2-49A6-A6AD-CE86E26DD6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Conserva evidencia de ejecución y cierre.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bc48ea50c9e465f"/>
          <a:srcRect xmlns:a="http://schemas.openxmlformats.org/drawingml/2006/main" l="7227" t="0" r="722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94D84633-3D09-4834-B20E-73099CBBDB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CB8442C6-40CC-4CB0-BCBD-A53E8AED11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C4AA31AF-CE9A-4B25-B260-03DD74D8C2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AE8776C0-2228-49FB-BBC7-D18B35CBB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874B9BB5-2936-44E1-BD6B-0AADF8D86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DF24B3B4-0A9E-4CD7-BD05-F0C49E21E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011-2019-TR para construcción; D.S. N.° 024-2016-EM y modificatorias para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D104DBE0-7358-4766-9EF1-AE99B619A4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Trabajos en altura · 7/20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10afe3d3ac24c38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F92E648A-8523-48B5-B53B-057DA386E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90896676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19130C39-2051-4260-A9C7-5D19F0CECF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FCA4E51B-A471-4ABD-9C93-63D49B0E73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2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2B811B46-3A20-4997-8029-2B2931146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82E6F582-E436-45DF-9BF6-1F084FAF5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Sistemas personales de detención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C464B65D-EFE9-4097-83E1-D226B6205B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CCD863F4-F516-4693-B7A5-A1560370B2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7DBD8365-53CB-4F4D-8A6C-5C1E74DFF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sistemas personales de detención.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A978E7B0-D233-4A42-9B26-727158EBFE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9274F632-AA8E-4BD4-B8BE-21B4808DA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DB98ECA5-9EDD-4199-89E9-42368FA439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4C68344B-9F26-4883-ADE8-0AD73EEDD4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34DCC452-0420-4B0C-8324-47ED7E703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D01D7490-5C28-4F87-99FE-AD7E21E5AD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ad226b4abf34dd1"/>
          <a:srcRect xmlns:a="http://schemas.openxmlformats.org/drawingml/2006/main" l="7227" t="0" r="722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B936ECEC-6C3C-4E26-A155-3B7DC8D38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6DE8CFD6-43B5-4E39-A385-691B35AADB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5D5EE4C7-2662-47DF-9D96-6B076E2442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40C6127D-0BFB-4F38-BD78-B13E7E1DF9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E7C52D6A-4253-429B-AE2A-E0F4D0498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89A3FE1D-BB4F-463E-B595-F125478B9E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011-2019-TR para construcción; D.S. N.° 024-2016-EM y modificatorias para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82B9554A-7B74-4FE6-9914-E51719B97E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Trabajos en altura · 8/20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d64da7a2fd445eb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164CE9FB-330E-4FB9-B2D8-EEA2CC536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88982546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F455D582-3BA1-4872-812C-5EB906B27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BE7F45FF-ACEE-44BB-9F20-6BE4953C55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2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EADCA2A3-410B-4BE6-A02E-C8072D41A7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F04F3336-D689-4457-A902-26CA7D59E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Arnés, conectores y compatibilidad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EF5EFEA0-0B0C-4145-ADF7-17DA99926A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AFF17288-81C9-4B67-AD02-C934F1EB48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409AAF34-A20C-42CB-AB69-6402C979C2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Contrasta documento y condición real en arnés, conectores y compatibilidad.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D121C81F-62F9-4277-B338-62ED5E79F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88066BFE-B6E5-431B-B890-1F2D3EFB1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4AA06DFF-0DD3-4AFE-B20C-A61F334341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responsable, hora y resultado.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E6AE7F64-2CD7-49AF-9CAC-DC26072115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642FF63A-5982-4863-A58F-2C1C8CBA38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F2309EA6-648A-4CD7-8A86-158BE8F13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Escala cualquier desviación no controlada.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1962ac785004c98"/>
          <a:srcRect xmlns:a="http://schemas.openxmlformats.org/drawingml/2006/main" l="7227" t="0" r="722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EC859F55-9E8D-4161-B0A3-A696888053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7DC47F06-9BA0-49A1-8950-26B551D722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96C0F68F-D217-4789-9B61-31B376C7E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817F8D5C-BB25-4978-A39C-98D4B693E7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64B78DF6-B82E-4265-B520-0E337DFBF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F2C6CF83-70B1-4575-8B96-F09AF42F39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011-2019-TR para construcción; D.S. N.° 024-2016-EM y modificatorias para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CBB78593-ACB8-4C3B-BB00-57A68F9AB1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Trabajos en altura · 9/20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52b2c90623345ca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CAD0F05B-94C6-4972-B8F8-602668B2D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68862919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2026-07-23T17:48:45.4760000Z</dcterms:created>
  <dcterms:modified xsi:type="dcterms:W3CDTF">2026-07-23T17:48:45.4760000Z</dcterms:modified>
</coreProperties>
</file>