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ac08182eb7e4fcc" /><Relationship Type="http://schemas.openxmlformats.org/officeDocument/2006/relationships/extended-properties" Target="/docProps/app.xml" Id="R52466c4b7c334cbd" /><Relationship Type="http://schemas.openxmlformats.org/officeDocument/2006/relationships/officeDocument" Target="/ppt/presentation.xml" Id="R109868e9f139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fc5e22c744840"/>
  </p:sldMasterIdLst>
  <p:notesMasterIdLst>
    <p:notesMasterId xmlns:r="http://schemas.openxmlformats.org/officeDocument/2006/relationships" r:id="Rdc75f8d438f24f8a"/>
  </p:notesMasterIdLst>
  <p:sldIdLst>
    <p:sldId xmlns:r="http://schemas.openxmlformats.org/officeDocument/2006/relationships" id="256" r:id="R75af9641c61448da"/>
    <p:sldId xmlns:r="http://schemas.openxmlformats.org/officeDocument/2006/relationships" id="257" r:id="Ra72d6493da2f492d"/>
    <p:sldId xmlns:r="http://schemas.openxmlformats.org/officeDocument/2006/relationships" id="258" r:id="R58c62f226ee1438c"/>
    <p:sldId xmlns:r="http://schemas.openxmlformats.org/officeDocument/2006/relationships" id="259" r:id="R6213730cc22b4f64"/>
    <p:sldId xmlns:r="http://schemas.openxmlformats.org/officeDocument/2006/relationships" id="260" r:id="R4c2420a28ee04b22"/>
    <p:sldId xmlns:r="http://schemas.openxmlformats.org/officeDocument/2006/relationships" id="261" r:id="R5534aa5c792144ae"/>
    <p:sldId xmlns:r="http://schemas.openxmlformats.org/officeDocument/2006/relationships" id="262" r:id="R6bdb5d2bbe2e46a3"/>
    <p:sldId xmlns:r="http://schemas.openxmlformats.org/officeDocument/2006/relationships" id="263" r:id="Rb5be06326aec4efd"/>
    <p:sldId xmlns:r="http://schemas.openxmlformats.org/officeDocument/2006/relationships" id="264" r:id="Re92415450f9e4937"/>
    <p:sldId xmlns:r="http://schemas.openxmlformats.org/officeDocument/2006/relationships" id="265" r:id="R368a2739da164375"/>
    <p:sldId xmlns:r="http://schemas.openxmlformats.org/officeDocument/2006/relationships" id="266" r:id="R12b13202190a44e8"/>
    <p:sldId xmlns:r="http://schemas.openxmlformats.org/officeDocument/2006/relationships" id="267" r:id="R4d103837d15c4acb"/>
    <p:sldId xmlns:r="http://schemas.openxmlformats.org/officeDocument/2006/relationships" id="268" r:id="R4a47660da5c3406b"/>
    <p:sldId xmlns:r="http://schemas.openxmlformats.org/officeDocument/2006/relationships" id="269" r:id="R8b0f052d4e85415c"/>
    <p:sldId xmlns:r="http://schemas.openxmlformats.org/officeDocument/2006/relationships" id="270" r:id="R0454cbe34aa44a37"/>
    <p:sldId xmlns:r="http://schemas.openxmlformats.org/officeDocument/2006/relationships" id="271" r:id="R66b4c561b0994cec"/>
    <p:sldId xmlns:r="http://schemas.openxmlformats.org/officeDocument/2006/relationships" id="272" r:id="R87ec256a186f4f37"/>
    <p:sldId xmlns:r="http://schemas.openxmlformats.org/officeDocument/2006/relationships" id="273" r:id="R93319086d63b447a"/>
    <p:sldId xmlns:r="http://schemas.openxmlformats.org/officeDocument/2006/relationships" id="274" r:id="Rdc58bd9ca906418f"/>
    <p:sldId xmlns:r="http://schemas.openxmlformats.org/officeDocument/2006/relationships" id="275" r:id="R59b89ba1573448b3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cdc8b6cd7d04254" /><Relationship Type="http://schemas.openxmlformats.org/officeDocument/2006/relationships/slideMaster" Target="/ppt/slideMasters/slideMaster1.xml" Id="Rbbbfc5e22c744840" /><Relationship Type="http://schemas.openxmlformats.org/officeDocument/2006/relationships/notesMaster" Target="/ppt/notesMasters/notesMaster1.xml" Id="Rdc75f8d438f24f8a" /><Relationship Type="http://schemas.openxmlformats.org/officeDocument/2006/relationships/presProps" Target="/ppt/presProps.xml" Id="R274faf06709345f5" /><Relationship Type="http://schemas.openxmlformats.org/officeDocument/2006/relationships/tableStyles" Target="/ppt/tableStyles.xml" Id="Rab04add7c460445e" /><Relationship Type="http://schemas.openxmlformats.org/officeDocument/2006/relationships/slide" Target="/ppt/slides/slide1.xml" Id="R75af9641c61448da" /><Relationship Type="http://schemas.openxmlformats.org/officeDocument/2006/relationships/slide" Target="/ppt/slides/slide2.xml" Id="Ra72d6493da2f492d" /><Relationship Type="http://schemas.openxmlformats.org/officeDocument/2006/relationships/slide" Target="/ppt/slides/slide3.xml" Id="R58c62f226ee1438c" /><Relationship Type="http://schemas.openxmlformats.org/officeDocument/2006/relationships/slide" Target="/ppt/slides/slide4.xml" Id="R6213730cc22b4f64" /><Relationship Type="http://schemas.openxmlformats.org/officeDocument/2006/relationships/slide" Target="/ppt/slides/slide5.xml" Id="R4c2420a28ee04b22" /><Relationship Type="http://schemas.openxmlformats.org/officeDocument/2006/relationships/slide" Target="/ppt/slides/slide6.xml" Id="R5534aa5c792144ae" /><Relationship Type="http://schemas.openxmlformats.org/officeDocument/2006/relationships/slide" Target="/ppt/slides/slide7.xml" Id="R6bdb5d2bbe2e46a3" /><Relationship Type="http://schemas.openxmlformats.org/officeDocument/2006/relationships/slide" Target="/ppt/slides/slide8.xml" Id="Rb5be06326aec4efd" /><Relationship Type="http://schemas.openxmlformats.org/officeDocument/2006/relationships/slide" Target="/ppt/slides/slide9.xml" Id="Re92415450f9e4937" /><Relationship Type="http://schemas.openxmlformats.org/officeDocument/2006/relationships/slide" Target="/ppt/slides/slide10.xml" Id="R368a2739da164375" /><Relationship Type="http://schemas.openxmlformats.org/officeDocument/2006/relationships/slide" Target="/ppt/slides/slide11.xml" Id="R12b13202190a44e8" /><Relationship Type="http://schemas.openxmlformats.org/officeDocument/2006/relationships/slide" Target="/ppt/slides/slide12.xml" Id="R4d103837d15c4acb" /><Relationship Type="http://schemas.openxmlformats.org/officeDocument/2006/relationships/slide" Target="/ppt/slides/slide13.xml" Id="R4a47660da5c3406b" /><Relationship Type="http://schemas.openxmlformats.org/officeDocument/2006/relationships/slide" Target="/ppt/slides/slide14.xml" Id="R8b0f052d4e85415c" /><Relationship Type="http://schemas.openxmlformats.org/officeDocument/2006/relationships/slide" Target="/ppt/slides/slide15.xml" Id="R0454cbe34aa44a37" /><Relationship Type="http://schemas.openxmlformats.org/officeDocument/2006/relationships/slide" Target="/ppt/slides/slide16.xml" Id="R66b4c561b0994cec" /><Relationship Type="http://schemas.openxmlformats.org/officeDocument/2006/relationships/slide" Target="/ppt/slides/slide17.xml" Id="R87ec256a186f4f37" /><Relationship Type="http://schemas.openxmlformats.org/officeDocument/2006/relationships/slide" Target="/ppt/slides/slide18.xml" Id="R93319086d63b447a" /><Relationship Type="http://schemas.openxmlformats.org/officeDocument/2006/relationships/slide" Target="/ppt/slides/slide19.xml" Id="Rdc58bd9ca906418f" /><Relationship Type="http://schemas.openxmlformats.org/officeDocument/2006/relationships/slide" Target="/ppt/slides/slide20.xml" Id="R59b89ba1573448b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131576270ed48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5cb23ba709f4ed2" /><Relationship Type="http://schemas.openxmlformats.org/officeDocument/2006/relationships/notesMaster" Target="/ppt/notesMasters/notesMaster1.xml" Id="R98f0a0b03172455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181d97583194b0a" /><Relationship Type="http://schemas.openxmlformats.org/officeDocument/2006/relationships/notesMaster" Target="/ppt/notesMasters/notesMaster1.xml" Id="R715d3046df57490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1cba8835a034e4a" /><Relationship Type="http://schemas.openxmlformats.org/officeDocument/2006/relationships/notesMaster" Target="/ppt/notesMasters/notesMaster1.xml" Id="R0c6a27e68f82497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95762e6ce8540b4" /><Relationship Type="http://schemas.openxmlformats.org/officeDocument/2006/relationships/notesMaster" Target="/ppt/notesMasters/notesMaster1.xml" Id="R79c519a6a0a446e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9f81b38df714b1b" /><Relationship Type="http://schemas.openxmlformats.org/officeDocument/2006/relationships/notesMaster" Target="/ppt/notesMasters/notesMaster1.xml" Id="R59b4a19b528a4ba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516262ec4a74675" /><Relationship Type="http://schemas.openxmlformats.org/officeDocument/2006/relationships/notesMaster" Target="/ppt/notesMasters/notesMaster1.xml" Id="Rb8970735bf4a4a0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24ec2209cd4421f" /><Relationship Type="http://schemas.openxmlformats.org/officeDocument/2006/relationships/notesMaster" Target="/ppt/notesMasters/notesMaster1.xml" Id="R2b7c70188a0f47e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b9b0d39b84a4182" /><Relationship Type="http://schemas.openxmlformats.org/officeDocument/2006/relationships/notesMaster" Target="/ppt/notesMasters/notesMaster1.xml" Id="R7a109e85a7094ec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95880d3f8d74b93" /><Relationship Type="http://schemas.openxmlformats.org/officeDocument/2006/relationships/notesMaster" Target="/ppt/notesMasters/notesMaster1.xml" Id="R60f157ba4a7c499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fd73c2cf27441b4" /><Relationship Type="http://schemas.openxmlformats.org/officeDocument/2006/relationships/notesMaster" Target="/ppt/notesMasters/notesMaster1.xml" Id="Re7e3a9fac7324f3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50818836fc144b7" /><Relationship Type="http://schemas.openxmlformats.org/officeDocument/2006/relationships/notesMaster" Target="/ppt/notesMasters/notesMaster1.xml" Id="Rcb340e9f81f44ba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372b9c5ea384021" /><Relationship Type="http://schemas.openxmlformats.org/officeDocument/2006/relationships/notesMaster" Target="/ppt/notesMasters/notesMaster1.xml" Id="R8ae72c55558b42f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9cdc2bfd4d24f9c" /><Relationship Type="http://schemas.openxmlformats.org/officeDocument/2006/relationships/notesMaster" Target="/ppt/notesMasters/notesMaster1.xml" Id="R6a6e41d7dede44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b1935ed3d294e7b" /><Relationship Type="http://schemas.openxmlformats.org/officeDocument/2006/relationships/notesMaster" Target="/ppt/notesMasters/notesMaster1.xml" Id="Racf9cdf9020344e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639e18af0b44cc0" /><Relationship Type="http://schemas.openxmlformats.org/officeDocument/2006/relationships/notesMaster" Target="/ppt/notesMasters/notesMaster1.xml" Id="R63f56b494ab54c2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d543f958b3f40df" /><Relationship Type="http://schemas.openxmlformats.org/officeDocument/2006/relationships/notesMaster" Target="/ppt/notesMasters/notesMaster1.xml" Id="Rc48ebbba26d3484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5f361ae544b4c85" /><Relationship Type="http://schemas.openxmlformats.org/officeDocument/2006/relationships/notesMaster" Target="/ppt/notesMasters/notesMaster1.xml" Id="Rdb041f8fa3b64f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04d0d089dd24cce" /><Relationship Type="http://schemas.openxmlformats.org/officeDocument/2006/relationships/notesMaster" Target="/ppt/notesMasters/notesMaster1.xml" Id="Rb0846a3cd183487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2c2bc28b31a4684" /><Relationship Type="http://schemas.openxmlformats.org/officeDocument/2006/relationships/notesMaster" Target="/ppt/notesMasters/notesMaster1.xml" Id="R8b87f8293d544a8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f758f65f5b947a6" /><Relationship Type="http://schemas.openxmlformats.org/officeDocument/2006/relationships/notesMaster" Target="/ppt/notesMasters/notesMaster1.xml" Id="Rb7af78168d2b49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64c8af9df4f5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7ff82c3602d45ae" /><Relationship Type="http://schemas.openxmlformats.org/officeDocument/2006/relationships/slideLayout" Target="/ppt/slideLayouts/slideLayout1.xml" Id="R29dcf308d5a848f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cf308d5a848f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45a3f1e34baa" /><Relationship Type="http://schemas.openxmlformats.org/officeDocument/2006/relationships/image" Target="/ppt/media/image.png" Id="Red4608a9b0294bd2" /><Relationship Type="http://schemas.openxmlformats.org/officeDocument/2006/relationships/image" Target="/ppt/media/image2.png" Id="R957891b002c2461f" /><Relationship Type="http://schemas.openxmlformats.org/officeDocument/2006/relationships/notesSlide" Target="/ppt/notesSlides/notesSlide1.xml" Id="R99348f17829740f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cf38423341c7" /><Relationship Type="http://schemas.openxmlformats.org/officeDocument/2006/relationships/image" Target="/ppt/media/image19.png" Id="R3732ee532ac44286" /><Relationship Type="http://schemas.openxmlformats.org/officeDocument/2006/relationships/image" Target="/ppt/media/image20.png" Id="R81cf1b88949f4678" /><Relationship Type="http://schemas.openxmlformats.org/officeDocument/2006/relationships/notesSlide" Target="/ppt/notesSlides/notesSlide10.xml" Id="R413e9b21377344a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e7ba4cd2462a" /><Relationship Type="http://schemas.openxmlformats.org/officeDocument/2006/relationships/image" Target="/ppt/media/image21.png" Id="Re3e42cfa87f94628" /><Relationship Type="http://schemas.openxmlformats.org/officeDocument/2006/relationships/image" Target="/ppt/media/image22.png" Id="R841946117e2047e3" /><Relationship Type="http://schemas.openxmlformats.org/officeDocument/2006/relationships/notesSlide" Target="/ppt/notesSlides/notesSlide11.xml" Id="R6337a1299f9b423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c1390daa3451f" /><Relationship Type="http://schemas.openxmlformats.org/officeDocument/2006/relationships/image" Target="/ppt/media/image23.png" Id="R1f7c46beebc44f05" /><Relationship Type="http://schemas.openxmlformats.org/officeDocument/2006/relationships/image" Target="/ppt/media/image24.png" Id="Re3107f2ee3334590" /><Relationship Type="http://schemas.openxmlformats.org/officeDocument/2006/relationships/notesSlide" Target="/ppt/notesSlides/notesSlide12.xml" Id="R92481c90465a483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80063f394650" /><Relationship Type="http://schemas.openxmlformats.org/officeDocument/2006/relationships/image" Target="/ppt/media/image25.png" Id="Rd06db354bf3b4e01" /><Relationship Type="http://schemas.openxmlformats.org/officeDocument/2006/relationships/image" Target="/ppt/media/image26.png" Id="R4f2c35b3adb34fc9" /><Relationship Type="http://schemas.openxmlformats.org/officeDocument/2006/relationships/notesSlide" Target="/ppt/notesSlides/notesSlide13.xml" Id="Rb0fc81467c804f1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793b939f4b6f" /><Relationship Type="http://schemas.openxmlformats.org/officeDocument/2006/relationships/image" Target="/ppt/media/image27.png" Id="R5a2c613f89cb4a3f" /><Relationship Type="http://schemas.openxmlformats.org/officeDocument/2006/relationships/image" Target="/ppt/media/image28.png" Id="Rf10098f3b3184caa" /><Relationship Type="http://schemas.openxmlformats.org/officeDocument/2006/relationships/notesSlide" Target="/ppt/notesSlides/notesSlide14.xml" Id="Rcd9ae219704b47e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b49a3e174f57" /><Relationship Type="http://schemas.openxmlformats.org/officeDocument/2006/relationships/image" Target="/ppt/media/image29.png" Id="R7ba145b19a584ccb" /><Relationship Type="http://schemas.openxmlformats.org/officeDocument/2006/relationships/image" Target="/ppt/media/image30.png" Id="R905093685d364022" /><Relationship Type="http://schemas.openxmlformats.org/officeDocument/2006/relationships/notesSlide" Target="/ppt/notesSlides/notesSlide15.xml" Id="Rdfe547808eca4c8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961179a24e94" /><Relationship Type="http://schemas.openxmlformats.org/officeDocument/2006/relationships/image" Target="/ppt/media/image31.png" Id="Rad134ac162814917" /><Relationship Type="http://schemas.openxmlformats.org/officeDocument/2006/relationships/image" Target="/ppt/media/image32.png" Id="R54fa4758b315433d" /><Relationship Type="http://schemas.openxmlformats.org/officeDocument/2006/relationships/notesSlide" Target="/ppt/notesSlides/notesSlide16.xml" Id="R54e9fd53b5d8487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eae84f30141c1" /><Relationship Type="http://schemas.openxmlformats.org/officeDocument/2006/relationships/image" Target="/ppt/media/image33.png" Id="Rd305a2ac18244757" /><Relationship Type="http://schemas.openxmlformats.org/officeDocument/2006/relationships/image" Target="/ppt/media/image34.png" Id="R81e1955f7e4d42f6" /><Relationship Type="http://schemas.openxmlformats.org/officeDocument/2006/relationships/notesSlide" Target="/ppt/notesSlides/notesSlide17.xml" Id="Red116753f75443a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9b0218894a08" /><Relationship Type="http://schemas.openxmlformats.org/officeDocument/2006/relationships/image" Target="/ppt/media/image35.png" Id="Re9e07e8e7a914e0a" /><Relationship Type="http://schemas.openxmlformats.org/officeDocument/2006/relationships/image" Target="/ppt/media/image36.png" Id="Rcab906a25c5540ee" /><Relationship Type="http://schemas.openxmlformats.org/officeDocument/2006/relationships/notesSlide" Target="/ppt/notesSlides/notesSlide18.xml" Id="Rcfa87d620616450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be521fac44e3" /><Relationship Type="http://schemas.openxmlformats.org/officeDocument/2006/relationships/image" Target="/ppt/media/image37.png" Id="Re6c9b538f2c6414f" /><Relationship Type="http://schemas.openxmlformats.org/officeDocument/2006/relationships/image" Target="/ppt/media/image38.png" Id="R66a137ddbc5b4c1a" /><Relationship Type="http://schemas.openxmlformats.org/officeDocument/2006/relationships/notesSlide" Target="/ppt/notesSlides/notesSlide19.xml" Id="Rc05790343d5b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5d204b124fb8" /><Relationship Type="http://schemas.openxmlformats.org/officeDocument/2006/relationships/image" Target="/ppt/media/image3.png" Id="R885c311dca564ce9" /><Relationship Type="http://schemas.openxmlformats.org/officeDocument/2006/relationships/image" Target="/ppt/media/image4.png" Id="Re70958d6bdce40e4" /><Relationship Type="http://schemas.openxmlformats.org/officeDocument/2006/relationships/notesSlide" Target="/ppt/notesSlides/notesSlide2.xml" Id="R5ebfc8a035974b9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415e50a64c97" /><Relationship Type="http://schemas.openxmlformats.org/officeDocument/2006/relationships/image" Target="/ppt/media/image39.png" Id="R143a7fd26e4441f5" /><Relationship Type="http://schemas.openxmlformats.org/officeDocument/2006/relationships/image" Target="/ppt/media/image40.png" Id="R70b7f93eaa6847fe" /><Relationship Type="http://schemas.openxmlformats.org/officeDocument/2006/relationships/notesSlide" Target="/ppt/notesSlides/notesSlide20.xml" Id="Rcb45f3ae79fc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82a7372494b07" /><Relationship Type="http://schemas.openxmlformats.org/officeDocument/2006/relationships/image" Target="/ppt/media/image5.png" Id="R9e7d9fb6516a48ab" /><Relationship Type="http://schemas.openxmlformats.org/officeDocument/2006/relationships/image" Target="/ppt/media/image6.png" Id="R62ec3dae473147dd" /><Relationship Type="http://schemas.openxmlformats.org/officeDocument/2006/relationships/notesSlide" Target="/ppt/notesSlides/notesSlide3.xml" Id="R7ee022dd230f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56dc755249af" /><Relationship Type="http://schemas.openxmlformats.org/officeDocument/2006/relationships/image" Target="/ppt/media/image7.png" Id="Rf93cde4635ec45da" /><Relationship Type="http://schemas.openxmlformats.org/officeDocument/2006/relationships/image" Target="/ppt/media/image8.png" Id="Re8aa8dc0c56b4d4d" /><Relationship Type="http://schemas.openxmlformats.org/officeDocument/2006/relationships/notesSlide" Target="/ppt/notesSlides/notesSlide4.xml" Id="R16e453c8a7af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f4edbab4400a" /><Relationship Type="http://schemas.openxmlformats.org/officeDocument/2006/relationships/image" Target="/ppt/media/image9.png" Id="R099d0afee0884e60" /><Relationship Type="http://schemas.openxmlformats.org/officeDocument/2006/relationships/image" Target="/ppt/media/image10.png" Id="R96371a2b60dd4ab4" /><Relationship Type="http://schemas.openxmlformats.org/officeDocument/2006/relationships/notesSlide" Target="/ppt/notesSlides/notesSlide5.xml" Id="Rc8e0bdc42b5c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9ed9eae0e4422" /><Relationship Type="http://schemas.openxmlformats.org/officeDocument/2006/relationships/image" Target="/ppt/media/image11.png" Id="R7be0d87cbfc94601" /><Relationship Type="http://schemas.openxmlformats.org/officeDocument/2006/relationships/image" Target="/ppt/media/image12.png" Id="R0a116c9a2cc74749" /><Relationship Type="http://schemas.openxmlformats.org/officeDocument/2006/relationships/notesSlide" Target="/ppt/notesSlides/notesSlide6.xml" Id="R63c196eb02d2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3343e26be46a4" /><Relationship Type="http://schemas.openxmlformats.org/officeDocument/2006/relationships/image" Target="/ppt/media/image13.png" Id="R983f9a92209b4bdf" /><Relationship Type="http://schemas.openxmlformats.org/officeDocument/2006/relationships/image" Target="/ppt/media/image14.png" Id="R1e3b5e0a48834e2d" /><Relationship Type="http://schemas.openxmlformats.org/officeDocument/2006/relationships/notesSlide" Target="/ppt/notesSlides/notesSlide7.xml" Id="R16d77aef5c6f471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cd220428e4f31" /><Relationship Type="http://schemas.openxmlformats.org/officeDocument/2006/relationships/image" Target="/ppt/media/image15.png" Id="Rb341424f8f394def" /><Relationship Type="http://schemas.openxmlformats.org/officeDocument/2006/relationships/image" Target="/ppt/media/image16.png" Id="Racf79922129d4604" /><Relationship Type="http://schemas.openxmlformats.org/officeDocument/2006/relationships/notesSlide" Target="/ppt/notesSlides/notesSlide8.xml" Id="R57f32b23de024cc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be7233564a3d" /><Relationship Type="http://schemas.openxmlformats.org/officeDocument/2006/relationships/image" Target="/ppt/media/image17.png" Id="Rbba24e0a6fc1490a" /><Relationship Type="http://schemas.openxmlformats.org/officeDocument/2006/relationships/image" Target="/ppt/media/image18.png" Id="R9c0f60fd9cc04517" /><Relationship Type="http://schemas.openxmlformats.org/officeDocument/2006/relationships/notesSlide" Target="/ppt/notesSlides/notesSlide9.xml" Id="R17286ba22a28477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4608a9b0294bd2"/>
          <a:srcRect xmlns:a="http://schemas.openxmlformats.org/drawingml/2006/main" l="24074" t="0" r="2407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1EDE5654-9895-415B-9C81-1BEE7F8B0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5549270E-987B-452B-B91B-B335103AB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09DABBE8-CF73-443D-B909-85F577E8D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01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1D185EF8-E85B-48E7-8619-BEC57EE50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 riesgo crítico exige autorización verificable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54EBD26B-2389-42FD-AE46-4B0CF6445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Gestión TAR, PETS, PTAR y ATS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3F0DFAF3-B3C9-44DC-B0B6-D0821155C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7891b002c2461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3C3C1EE-13F1-436C-A3D1-160B9218A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3260591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745A52A-44B5-4FDD-B34A-96661B71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F1CF66F-65DD-4775-A43F-D72F47382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C94ECE3-9AFE-4E72-AEF5-FC8F72B4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8B8D1AD-FF14-4157-BA5F-874997B1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Reunión preoperacional y comunicación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7087ADC-1ACB-4CB8-95A2-5E04613E1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909047D-B9EC-423E-82DB-220CBA1FD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ABF42F3-588F-4A29-8FCC-DA7ECFA78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reunión preoperacional y comunicación.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E9EBA03-D2F6-43DD-B2F1-8A1441DE2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92C52FD-E419-481B-88D8-D4551064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98B4D9E-38EF-4098-AF5B-2F879E3F0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7C90664-B5DD-4C14-8E83-14CEDC537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1E9F7E5-5D79-493D-B51A-098452D05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DD6CDCB-7970-4EBE-A10B-933F1C20B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32ee532ac44286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58F7868-D8AD-42EF-BBC2-2248DE8A5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9395313-8908-4FA8-A2B6-B9F20B18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BBBC466-A9DA-40D1-B8C3-8AE2477D5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E82CAFB-669E-4E88-ADD0-7A0B9E7E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4C228F1-9D03-498B-B2B2-0B86CCC3D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700A8AF-CBCA-4202-B2F9-5940611A8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8EBD404-826F-4903-954A-8105E699D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cf1b88949f467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826D0CB-49E7-4A4C-9230-3482D37FD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9403840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3E2CED4-7B0C-481A-AB9D-49B7B3FE0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497FA05-D6C1-4057-9860-0118731ED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84AE30A-AF94-4339-A09C-AEF3857F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FC1EBF5-E29F-42A5-9EF4-A00A206EA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Verificación de equipos y área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BC77E45-A37B-47AC-B20E-45A97C69B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8157F9B-5659-4472-A23D-DD86771CB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EA3E01-0AEC-408A-89F5-3C475F6C5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verificación de equipos y área.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72D35F2-AD7D-4C6F-9729-2277187F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F3279C7-804E-49A4-B7EE-1EB2F9BF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16DEA22-4CB2-4841-82F3-F36440619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D73C594-38D7-45A8-ADF2-3466DCD4C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29EA340-A5C2-48A9-BE1D-CB4A3B7F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8887A89-1561-4786-9FCA-EA49B0A1B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e42cfa87f94628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303B2DF-3245-48D5-97DD-73C60510D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8DB3691-96C6-42D0-AF2B-EC6AA1457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5DE7390-8CFC-4761-A312-9E998DADE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37076AC-B556-480E-AD80-378DA533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DA897E8-81BD-4E70-A75B-7FC6C2FC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354BA3D-014A-4471-B4AE-9B150BDD1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5004479-1B32-4CDD-9D83-CCA0BDB73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1946117e2047e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501BDDE-DDD3-4147-A5E7-A4F3E61B4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466058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E8DF130-DD8E-42D5-9F2E-68FAA4975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661FE16-1E3D-4795-9E24-DB5C0E99A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B487CDB-964F-4A77-9F81-896FB94B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8627FF-9484-4CFF-9D1A-AD9141884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Trabajos simultáneos e interfaces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3B439CC-BE7B-4F9A-88C6-5A61EF4BF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D5F661F-471E-4BB3-9386-389DF5DA3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B4D5379-43A3-4B2B-A5B2-55EA42694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trabajos simultáneos e interfaces.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E1CBD7E-79D6-40CB-BD85-7125FDE5A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29E49D7-4222-46B8-B87D-C09B59169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7C4811E-6214-4FC5-AF92-BCC0EE2B1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617093B-9CE7-47AA-9184-F900FC7CC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8333C3E-3FCD-417D-B254-5D477B8F8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5E8E929-0974-4892-ADC5-D616FF540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7c46beebc44f05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4C6010C-7B9B-4AF6-8E62-128CD8C5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717DB98-9FEC-41AD-B2B8-A8AD2EA69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D133887-0D3E-43AC-BB37-0B28C722B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A79FE14-9D18-4B75-B246-D25D754FE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AB4344B-46A8-43F8-8982-FB87CF003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D9E195C-A5B3-474C-974D-7514A0B0B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7A981DE-76B3-4A09-AD4D-CFB5FD981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107f2ee333459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CF8BF17-AAA2-4B44-8694-B5039FBF5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8837840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B3F5A4D-DEE5-45BD-A223-0A285F0D2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A640A41-35D7-489B-9A6C-AF310883A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725B739-1E9B-46B6-A8E8-2780ADA60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253745D-4B33-40EC-9F59-6707CE2A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Gestión del cambio durante la tarea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0C93BE3-A09B-4796-9C10-8660499EB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1033172-6BE9-4BCF-95D4-4972CDC07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B464548-E315-4E7D-8498-75686E7BE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gestión del cambio durante la tarea.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441AF53-86CE-44A8-8D3A-21A82A935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67325B0-B055-4428-A2AA-2753EC82D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2295DD7-E503-4C69-8FCE-54E57F5A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C45AEE2-F967-4627-A666-D170933A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15F800A-CA0A-40AD-99C8-77C02CAE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A0656B2-31F1-42E0-907A-291740205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6db354bf3b4e01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265D8F7-B98A-441E-83F7-CBB70129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71967E2-83F1-44BA-8A4C-376B9456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E02CFE3-9A06-42F4-86CE-9222A537E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A1C5E5-F474-46BD-B799-5D5088294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8DB23CC-D12B-428C-899E-79B5EFCF4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C5DADBF-2843-4373-8651-90E79C411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6B63F37-4BDA-4C01-BD1B-FADC89B0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2c35b3adb34fc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0B7FC0E-B161-4AC1-98F6-95A5B7386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3310348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DBA2828-D404-4F12-A2B3-41C78B77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B88D663-A332-4B0F-944A-04BE55428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E5CEB4F-FC1B-4175-B229-EC20C6D9F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F12C530-F76B-4F7F-9531-BA7944FC3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Derecho y deber de paralizar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F62A1A1-9FB1-4180-851E-8876DBB2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19F0F50-7564-445E-B538-320EE5CD2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33C3821-ACFD-4A8A-BAA5-B9FF46C03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derecho y deber de paralizar.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AE195C0-0D49-454A-BA2A-594CE233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B781E93-BB6B-494B-9B56-B9FF59BAD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C291545-A840-40FA-9A1D-D4601DB1A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7DF569A-3FAA-4D5E-8F7D-62AC5294F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94A1534-591F-4994-8C2D-1790683A9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524D83C-3506-4D92-808B-07BD466BE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2c613f89cb4a3f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AF1EE73-3ED7-4023-A636-930AA9169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319CDB6-C970-42A4-A503-B15CB3C0D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5412A67-ADAD-4B55-AF2A-40BC2DC5E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0FF00F5-0A7A-4288-AA71-7A1E8974E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EBDB9B8-4735-4340-A44B-D965A8BDE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26E9AE2-7951-4445-A82B-7C6BB124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082F5BE-AA25-4E6D-BFE5-1313A61C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0098f3b3184ca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54224C1-F229-4DBD-B809-3BCEB69B6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775554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A5B285F-9B37-4FDD-A81B-1B9E409E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BCC31EB-4047-4352-925C-EDA57458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09A0CD4-4928-4D8C-B13A-C8037EFC3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A9AD446-8FF7-4656-A6E1-6AB7457D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 de contratistas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09D4575-931F-4844-90A6-9A5F47AD9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FAA4F2F-C709-4357-ACA0-2D010099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2A2BD87-576D-4F7E-9B4B-6EB991538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control de contratistas.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ADF282F-5E6D-43E0-A5FC-0F5C8840A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08D3FFD-ACD4-4CD6-991C-758C9D19E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1A72499-727E-4442-9C16-3742028B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C79ABEB-4683-475D-81BD-5E9A3720A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0507933-F3F2-4CDA-A605-3A22B99A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85211F0-C396-447E-817A-CCCF9C9CA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a145b19a584ccb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B2931AD-E43C-482E-9EB5-C442EBB7D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FDDEA42-DC6D-4F69-B53C-646EBA5FA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A518D50-8C59-418A-B897-373C38CC7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2168FBC-BFD2-45B3-9CE8-9AECBFD3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01CD921-8984-4E1F-B98A-CB6889612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C3BFDCC-A585-4478-B580-6E55F6F6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C67C09B-98E7-46A6-ACDC-553792E42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5093685d36402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CDA470F-2E44-4CD0-ADB9-9DF24F37F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729785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8FBDDBE-C3E9-4464-9702-DA6504F45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035BADF-4028-4E98-9409-B92D22D66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0BCEB57-2AFC-4FD0-974A-6DF6F9539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5EA193C-778D-4C45-A241-B46610905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Ciclo de emisión, suspensión y cierre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526F6CF-5FE9-4A35-8F34-8CDE39A3A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3A6F5BE-311A-44F5-8DE6-0763FE0C9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F66AD3E-CF26-45E3-A45D-953A6084A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ciclo de emisión, suspensión y cierre.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0CDFD16-45F1-4730-B6D3-65ED520AF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CCCA376-09AD-413F-9466-07E1A496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2AC651B-D1BD-4820-A078-DF6764BDD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B35C570-010E-4B15-B3B0-16BFDC9A0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4FC7582-22AB-416D-9225-228F5784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A4CA9B9-1EAE-455D-AF0F-77BBC99E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134ac162814917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44BCC45-5D96-435C-9A96-A1E84860A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AD01B60-EE49-42BA-9EF3-C12BBFD89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35D062D-AE87-4E45-9E5B-ED359DDD4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B3023EB-2C74-4F92-8305-BFB988907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0418F91-DF01-463C-AFD5-1B11FD6B2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E7EC057-D167-4339-9CFF-E2B9C90F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E78F70A-B4ED-4F26-8125-2B66B7F4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fa4758b315433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DC5DA8F-0968-4E72-BC19-AE24E34C7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7422788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548B8C1-F799-473D-82BF-1566C3A9D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266A91D-D24B-43F0-8282-C3DC95A31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0F5FCA4-8EFD-471F-B823-347FEC2CE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F74BDE2-DD05-4480-962B-C1CD438A4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Evidencia trazable para fiscalización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EDCE238-71CD-47F2-971F-12632443F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0DAB39B-C3F7-471E-869B-6C362F3ED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9543BC9-B9A5-4C34-BB8D-9B88FBC65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evidencia trazable para fiscalización.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9944D24-6DE0-4942-A090-74DEFBF35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76BABF6-E2CF-4CE6-921D-917B39D3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C2D5FE1-633A-4202-84A2-5229DF711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E2B3CDE-54C8-4113-B787-C98A801AD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AB3ED62-3CFB-4113-8B24-3A1A23A54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7AAF592-4844-415C-86DE-55A2F35E7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05a2ac18244757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A0B14AA-B4D4-43F3-84D4-B62AC6A8F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1CA5FF2-F3D4-49F5-9318-62F47C8B5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273CA5B-773C-493A-8A89-6D6155B93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FD0E72F-E63E-4938-8D01-F8136B81F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FBC3548-3376-4470-B9CA-A60CB1CC0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5567EE4-A71B-4C3C-A3C8-D5F9A178D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1495E42-70C6-47D6-8D99-2150B3387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e1955f7e4d42f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B6B6008-790C-4F01-91A3-7E7901513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3992626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D92CFF3-FAFC-479A-B190-5CBA05972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F471F37-72F4-413C-9995-59D5D1C5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9C36BD8-6F42-4D5D-8670-1A665E56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287399B-FA7C-4A6A-9D4A-59FA837AE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Indicadores de calidad del permiso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B166B23-3F5F-4CC3-97B7-012796595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DB283AE-B1BD-4D58-9C47-8C360380D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3A42548-BE52-46B0-ACD8-15CD9F335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indicadores de calidad del permiso.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87AFA95-9071-4750-9000-27A906BF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BEAAB88-82F0-4415-9980-50F175B7F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BAF34D9-2912-442C-A39B-0A9CAFFE8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F5047B3-C561-489D-850F-D33942E0B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FFA250F-00BC-447A-BC6A-03CE53A67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F2BEA78-F0C6-4C63-B48E-F2E0C241C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e07e8e7a914e0a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0DD1174-1681-4CD5-9FBF-94F0ACCE1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19560EF-3C0E-4AA8-9468-6C67E8DED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258E87B-4908-4FCA-BBA0-D3010B75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958A3AD-7024-4966-8D35-BEA20DA6E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394D0DB-D70A-44CA-ADA1-E2212968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5FA2341-76EC-4649-8564-68354DF3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0D9E5C2-684F-47E0-A852-231C6B691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b906a25c5540e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E4331CD-2DC9-4E3D-BBAB-B69B9AD6D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1630891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B117A9E-1671-489E-9C3B-4C3273BA0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C736E5B-BC63-4E20-9681-9D3BC208F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7E5E2C1-7C6F-4A99-814A-3A6E63EA4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E238C82-241E-40CF-A7CE-902FE0184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 integrado: mantenimiento no rutinario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DA1F4FE-2C54-4530-8C43-A25F8BA5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D016055-D442-4E72-B98D-814F3092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35E8B36-2DEF-4552-AD6F-595D753AD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 integrado: mantenimiento no rutinario.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B1A6798-BAC2-4636-A8E1-73ECBC9AB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3C4EB4E-51EC-4297-A64E-E8B9BB3EF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779E7C6-77E0-4312-933C-EFE5AEEB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AE1C66F-6783-4DDC-A3BB-867F88483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4F5D9E3-B909-4D7F-B46A-00D415EEC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BE67357-5196-4604-9F91-46E424A5C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c9b538f2c6414f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BA04A1C-11B0-4F40-9FAE-495D88196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EE172D1-9686-4BAC-A36F-ECBE6D532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D66329B-F8CE-41B7-995E-2A71F8A25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8A9C9F9-1B7D-4C21-BFDB-63E56BE76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951DE3A-FC54-473B-A6B2-A9EDA6411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EA6E211-7026-428E-89E8-40BDFED56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E2F545F-8254-41A6-8395-F339CAD40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a137ddbc5b4c1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1E2FDD2-541B-474E-B7C2-099DFBB80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300152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342E9FC-39D2-493D-A033-6025688C9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CF872A3-0824-427A-876C-211B57813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12A00AA-2C9B-4D2C-B495-DA72004E6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906445E-CF48-4A02-A638-7F71366F9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Alcance legal y sectorial de los TAR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B856DCF-0E9E-4E33-9F69-07C7F85C4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A074BC0-7BF5-4D67-B8B0-8220EB9C6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DB79C68-1264-4729-B145-E3C839D9A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alcance legal y sectorial de los tar.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B0310A1-D6A7-403C-B63F-7D4B43DA3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E66E56A-7C65-47C4-8C95-AD4487F06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329DEAB-EC3D-417E-9A60-E6589BA30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62317DB-738A-44C3-B516-DBF8572D3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79F5908-3B87-47E9-BBA9-72EA8BA28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D8C222A-B563-4633-8ABE-C590C521B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5c311dca564ce9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094A5DC-AD43-494D-B337-A507D92F3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8ABD2D1-5D15-4A15-8CAD-84D7E1A24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5F4BB75-43F2-4A34-827E-94E431521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7A28D59-2E6A-409E-9E28-FC7D92009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90AFB79-08AE-4B23-9961-1D4E95002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3977ED6-B942-45A9-AB87-BD5CBE8C4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0CAC1C7-321D-4D34-8DE0-751E991B5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0958d6bdce40e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9BDA548-47FD-4D5C-AF3E-3114EF68C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5682123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F0E2E37-BD35-4538-ABE0-F5196C8B4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85CB56B-9AE1-48EB-B6C0-B3E746E4C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7249D49-26AA-46E2-A774-042CF0132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2B62F8B-4C0B-41E0-B781-169046AFF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registro maestro TAR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0C9B383-FE19-44FC-8AAD-57F80640D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103EC47-5228-4CB3-B30E-9FAA0FD12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EEEDC67-5523-40CD-8279-51575D33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registro maestro tar.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59BFD65-2CAF-40E5-A088-3856FA6FF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28FF3BD-4505-4FDC-BEC5-8E3960C89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25886BA-BB86-4AC1-9BCC-ACB5518D9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985012F-3170-4B4C-98C5-B95B2518C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EAEA429-A9B3-4C24-BC97-0E31F14A1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3E5E3CF-E3EF-499A-BAB0-E76BB7F45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3a7fd26e4441f5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DF223B9-CB91-46CE-A587-D822868E0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B4CA8C5-6E26-466B-8FDB-0A615715B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364F760-F9FE-414D-9986-441EF9CA4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F3F2D00-CC90-49FC-BC30-84B2C170E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6489B12-DB05-44B7-B53E-A6378918B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5E7F09A-7C2D-43C2-879F-53352AF25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93000C9-112B-4BBD-8D73-47CB5B8B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7f93eaa6847f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6FC64E3-3EF6-4EB3-8349-732C14DCA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081488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88384EC-44C5-41F4-B2C4-913817D62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E90E61E-981B-48E5-9738-B588CE1D3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A775C31-E284-41D2-A0D6-98551B15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99849D4-327D-48BB-AC19-705E3A08A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Inventario y clasificación de tareas críticas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180190A-ED1C-43E1-B732-08EA444DD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86DF363-B616-4128-8554-AC1B16404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906E894-CDB4-4491-9A9C-BACFC016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inventario y clasificación de tareas críticas.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D17B4EE-627E-49BD-B41E-E94008A28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68374E6-24E9-49D4-91AD-14FDB58FE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1633016-A9DB-4154-8AD8-C2DC2519A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942F894-286B-47A2-ADBC-72334A4D8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BDEA011-FCFE-454B-81E7-F5D9124D4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CC062AE-2D93-433B-99E6-1F47FB608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7d9fb6516a48ab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32B5115-34C3-4F86-AB39-5A83C110F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C63A7A6-9695-4BFB-83C9-5CFC99F73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AD01300-7942-4E83-95AD-0BAA8AE7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57DA8C6-DD14-4199-933B-2566AF275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E41AF11-6F43-4DC1-8766-A51E3FE19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FA21353-BFCD-4BC2-B443-877FA680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6E376F9-4DB0-487A-BCC3-9FFD0A96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ec3dae473147d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3358A16-EFC7-4C6A-B48F-FC5A155BF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800431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17B8550-7777-4229-A50C-D87BBBBD5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C146D8E-D806-4583-8F15-8EF7DD303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2B12597-E5D8-4966-93F8-A67E8FB9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D209AF6-2607-4C18-8A05-1406B85B8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Roles del titular, contratista y supervisor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24551B4-2CF3-4A08-B56F-375CB59D5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86B65E5-98AC-4063-8C3D-A2240ACDC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560FF59-3696-452F-9096-B1951CB2E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roles del titular, contratista y supervisor.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6ABC8E4-C0EE-469A-94A9-7769255D1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7BDDBEF-7F20-4812-8E60-A37625264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1E9B2EE-185B-44BB-941E-776CCFE35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4E1D10A-E69F-4806-AF56-4DB09B4C6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1AE9030-9496-4B63-B2BE-BAE2EF8BF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EAB37D7-2119-4C52-B881-67BC1A358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3cde4635ec45da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1B8BE72-C3B6-4FAA-99F5-8F0DF61C8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0F229A9-6F56-48D4-9985-531F516D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631B06A-BA4E-40D2-B5C7-42F54EC59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7B78C1D-94EE-475C-B63B-5E6A2D511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D548437-FBA1-4380-9B99-F8DF31E6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2F6F9C5-9BB0-46F4-939F-1AA49F68F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50A0E50-0FA2-460F-B591-917789962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aa8dc0c56b4d4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1F8FF23-82D7-493D-9672-5D6BB4883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9484924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EE6E0C1-C0A7-4A1F-81ED-96D6EF63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B462833-54EB-46EE-A704-4D2B2FF30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D50DC35-BAE9-4233-B687-9CBBD725A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715DA08-BDF9-4A13-83C4-9D93CE444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PETS: estándar escrito y control de versión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4E3964A-103F-459B-BC12-F79841331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AA53651-DB02-477A-8E07-044715724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4CCC119-F4B9-47D9-8C72-99CF244EA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pets: estándar escrito y control de versión.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85C6B08-AE99-47F3-A982-A2D46BD98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FD7E6AB-B6B5-489D-8599-169C82DD5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F3522B3-073C-4E4A-9CD2-A385C79EA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EAF38A6-FA23-4038-8F6C-0477C7D58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596F8FD-F804-4F29-8C44-E1710EE6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16487C1-14AA-4894-B415-A32C980ED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9d0afee0884e60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FF6B1FC-F9A2-482C-9C7B-E84963348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B099267-5B85-4E4E-93E4-048803EE0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E0526BF-C30A-429E-8543-149174B4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C6F73F3-5AAA-469F-9608-1CE04684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D3CC154-7925-4AE4-B508-A56FC2E63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704E47D-C5A0-48C3-99B4-0FAB99A1B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AE5B4B6-AA66-4AC8-9A7E-219553EFA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371a2b60dd4ab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A4A3C0E-7BD2-4B11-8121-51E1F8A5C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5838398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F0CCFCC-7957-4A84-B253-291B76A67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CB0B113-8D21-431E-BF64-135F16D4B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B8105EF-7B4D-484A-A79A-C81FB6026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04D4982-1303-4EF3-B571-EB1764712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PTAR: autorización con vigencia definida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4298119-27D8-4815-B122-4A8B82B92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5548952-5B29-41A1-ADBE-F599973A5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B7F84E2-0760-450E-BE6D-D7B0E21B5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ptar: autorización con vigencia definida.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61FF357-2B81-4CFC-8DAC-05F37F529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722A52D-5ABB-4F63-B814-EB517B6C9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C856B04-D417-4076-BEC9-62CF2D36C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FA9F275-6EE3-4315-8BB2-21EE7BF13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8EC6260-E066-4F33-9164-053A01DA6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F24D3E9-1DA5-4255-9262-5AFA856B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e0d87cbfc94601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ACB4533-B9A6-48E6-A101-23FD0B8F5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99A8723-86FE-4A64-A102-C5E014D1F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226B77D-E3C4-4438-8D6B-EA86D02A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19C013B-893B-4783-AAD3-4A954F093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B9E3A05-8CE1-4F18-8423-9DBB7D5D0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69BE614-3DC0-4586-8A64-696E70DE9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FA6B2B4-0443-4F6C-ABB8-FBA525DA7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116c9a2cc7474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2A778E4-9194-4596-86CC-97630B950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95902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5BB1B37-4974-487C-8C84-B361FF92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A76031E-9E59-4DF9-A750-F4D757AF9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83AA9D9-5C72-460A-926B-0178BF9AA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D5C92A2-435D-4038-9DA3-5682F9AEF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ATS: análisis específico antes de ejecutar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2AC2919-88F2-4430-9315-374D87851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56C3C1B-80B2-4663-97CA-D581253F2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94E6384-1ABC-40A4-BB04-F7315B77E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ats: análisis específico antes de ejecutar.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CE06597-80FD-483D-85D4-8054FA472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80A62EF-0D8E-467F-93A1-BC622F5F5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55E7639-E7D2-46D5-9029-B144C30FB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6E559BD-6237-4CE8-8AFD-48FD06725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F74B7CE-AFD8-4261-9C3E-B41F34403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95E368F-975F-4617-AE0A-F196DAED2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3f9a92209b4bdf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CF71DB2-5185-48B3-9723-C9D63A6EA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00BFB97-756B-406B-AC30-B7A237E7D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B930E48-1F3F-4923-A799-E5162A012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D7CDA4E-2E77-488E-8E13-9D8504AA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5DC4E9C-4F3D-400C-B6A8-327330A0D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2A87F84-D4D0-4CDF-850D-47A166FDF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0A6F9B7-A2A9-4A4C-A3F2-C8C23525A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3b5e0a48834e2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2152474-5844-4E2A-9095-749F45AF2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3119119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E3C698A-C23D-4012-9415-65B8934D0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DE644B6-D97D-45E3-85CA-4DFB1DFF7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BEF76E7-C545-419A-BFD8-2527745E2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0C9C40C-072C-4796-9AE2-2F537867B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IPERC continuo y controles críticos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A22FCBC-F17F-4C58-A6EF-967A08DF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744C358-85BB-40B4-A703-21F4109D1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545C6F7-B00E-438C-B7DA-B329BC828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iperc continuo y controles críticos.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4464E91-2949-45C3-8029-51E65C12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4E5F043-F946-41E7-B66E-BE36148A9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5F10DEA-9708-46D4-8C2E-8313DAE1A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E07AB49-5A14-44C2-877F-9BBE77009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177C213-0E19-4B7B-A30A-D6DC44D01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AF7E10D-8E62-4C41-B942-0F2FD16F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41424f8f394def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CFD8637-57A5-4074-BE4E-B47814B23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FFC683E-ED5F-4A18-AB13-A5D3CC3D0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0027E66-92F8-4C77-8C95-9F0EF0853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BCAA8D8-77C5-4F14-A29A-D10623F71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D843592-4018-4F25-8FEA-A3ADF75A6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76F901D-0DBF-4E91-9427-8CF83A46E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1B32939-7A91-45A2-BB75-908B9B418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f79922129d460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DD02010-A576-452A-B24A-88E0FDA15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054283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BD7C5BF-0364-4D5C-A906-0F0D1629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11126F7-811B-4AAE-9830-92AF684FB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E87D246-E86D-40FC-9089-4F39A62F4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CD2D72D-35A0-4F70-AD80-9817523BC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 y autorización del personal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56E3874-E734-4E5E-9748-5ACE1D6AA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ED153CD-2497-4536-95F3-84DC82828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145DCD3-6535-4C2D-8E93-CECA3AD02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competencia y autorización del personal.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132181D-0E4C-4A71-97C0-FAA646B85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9A20936-212A-4EEC-8550-6F347DBDA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672B0B5-83DA-4233-89F1-EBAF6E7A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2F3CB6E-9456-46C7-BE37-04473698E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53CDA6D-BC06-449C-9567-33CE558F2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9018168-583E-4B9A-8C83-7DC0FBD5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a24e0a6fc1490a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F71FB7E-75C0-4BEE-AF80-ADD62D682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F768ABA-F8BC-4900-98B2-65DF78BC6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5327D9B-B823-443C-896A-8F04DF5D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7B37073-8A2F-421A-980A-F16E14E6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C226FC7-40A9-4F65-8E8D-599D08CCF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46A2B8E-9450-4197-96A5-03272FB83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modificatorias, cuando corresponda al sector minero.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2F1C36F-DAC6-45A0-A2CF-AD551D5D5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Gestión TAR, PETS, PTAR y ATS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0f60fd9cc0451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7129DDD-D862-4E8F-A870-EBE6C3C07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728098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2026-07-23T17:48:41.9260000Z</dcterms:created>
  <dcterms:modified xsi:type="dcterms:W3CDTF">2026-07-23T17:48:41.9260000Z</dcterms:modified>
</coreProperties>
</file>