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35480fa836491d" /><Relationship Type="http://schemas.openxmlformats.org/officeDocument/2006/relationships/extended-properties" Target="/docProps/app.xml" Id="R7f6cabad65824765" /><Relationship Type="http://schemas.openxmlformats.org/officeDocument/2006/relationships/officeDocument" Target="/ppt/presentation.xml" Id="R5644e82819fa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df612d80940ff"/>
  </p:sldMasterIdLst>
  <p:notesMasterIdLst>
    <p:notesMasterId xmlns:r="http://schemas.openxmlformats.org/officeDocument/2006/relationships" r:id="Re78ef0de08314237"/>
  </p:notesMasterIdLst>
  <p:sldIdLst>
    <p:sldId xmlns:r="http://schemas.openxmlformats.org/officeDocument/2006/relationships" id="256" r:id="R0afc85849a9342a7"/>
    <p:sldId xmlns:r="http://schemas.openxmlformats.org/officeDocument/2006/relationships" id="257" r:id="Rb2c4056db72b4940"/>
    <p:sldId xmlns:r="http://schemas.openxmlformats.org/officeDocument/2006/relationships" id="258" r:id="Rcfaf56f9ecec4e02"/>
    <p:sldId xmlns:r="http://schemas.openxmlformats.org/officeDocument/2006/relationships" id="259" r:id="R29486e87920e4c31"/>
    <p:sldId xmlns:r="http://schemas.openxmlformats.org/officeDocument/2006/relationships" id="260" r:id="R7d360a5248e0469a"/>
    <p:sldId xmlns:r="http://schemas.openxmlformats.org/officeDocument/2006/relationships" id="261" r:id="Rf1fa57672d144995"/>
    <p:sldId xmlns:r="http://schemas.openxmlformats.org/officeDocument/2006/relationships" id="262" r:id="R15ad9f17ae5c4a03"/>
    <p:sldId xmlns:r="http://schemas.openxmlformats.org/officeDocument/2006/relationships" id="263" r:id="R4325712f213945cd"/>
    <p:sldId xmlns:r="http://schemas.openxmlformats.org/officeDocument/2006/relationships" id="264" r:id="Rb17bfdc0374e4a22"/>
    <p:sldId xmlns:r="http://schemas.openxmlformats.org/officeDocument/2006/relationships" id="265" r:id="R7cb8c47a146e42c9"/>
    <p:sldId xmlns:r="http://schemas.openxmlformats.org/officeDocument/2006/relationships" id="266" r:id="R30bc46247380489a"/>
    <p:sldId xmlns:r="http://schemas.openxmlformats.org/officeDocument/2006/relationships" id="267" r:id="R4c5e861a0b664c5c"/>
    <p:sldId xmlns:r="http://schemas.openxmlformats.org/officeDocument/2006/relationships" id="268" r:id="R65e70b163c38436e"/>
    <p:sldId xmlns:r="http://schemas.openxmlformats.org/officeDocument/2006/relationships" id="269" r:id="R7ff09c89e17f4b66"/>
    <p:sldId xmlns:r="http://schemas.openxmlformats.org/officeDocument/2006/relationships" id="270" r:id="R17a6881a3a494f33"/>
    <p:sldId xmlns:r="http://schemas.openxmlformats.org/officeDocument/2006/relationships" id="271" r:id="R453a51f9ca494d5b"/>
    <p:sldId xmlns:r="http://schemas.openxmlformats.org/officeDocument/2006/relationships" id="272" r:id="Rfca28eee2bfe4eb6"/>
    <p:sldId xmlns:r="http://schemas.openxmlformats.org/officeDocument/2006/relationships" id="273" r:id="R115412bbc02b4beb"/>
    <p:sldId xmlns:r="http://schemas.openxmlformats.org/officeDocument/2006/relationships" id="274" r:id="R834c820fe2844436"/>
    <p:sldId xmlns:r="http://schemas.openxmlformats.org/officeDocument/2006/relationships" id="275" r:id="Raec8cc6797f945c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d1d5056a6e457e" /><Relationship Type="http://schemas.openxmlformats.org/officeDocument/2006/relationships/slideMaster" Target="/ppt/slideMasters/slideMaster1.xml" Id="R4b8df612d80940ff" /><Relationship Type="http://schemas.openxmlformats.org/officeDocument/2006/relationships/notesMaster" Target="/ppt/notesMasters/notesMaster1.xml" Id="Re78ef0de08314237" /><Relationship Type="http://schemas.openxmlformats.org/officeDocument/2006/relationships/presProps" Target="/ppt/presProps.xml" Id="R037538b8b5144d30" /><Relationship Type="http://schemas.openxmlformats.org/officeDocument/2006/relationships/tableStyles" Target="/ppt/tableStyles.xml" Id="R6f5164289d1a4d9b" /><Relationship Type="http://schemas.openxmlformats.org/officeDocument/2006/relationships/slide" Target="/ppt/slides/slide1.xml" Id="R0afc85849a9342a7" /><Relationship Type="http://schemas.openxmlformats.org/officeDocument/2006/relationships/slide" Target="/ppt/slides/slide2.xml" Id="Rb2c4056db72b4940" /><Relationship Type="http://schemas.openxmlformats.org/officeDocument/2006/relationships/slide" Target="/ppt/slides/slide3.xml" Id="Rcfaf56f9ecec4e02" /><Relationship Type="http://schemas.openxmlformats.org/officeDocument/2006/relationships/slide" Target="/ppt/slides/slide4.xml" Id="R29486e87920e4c31" /><Relationship Type="http://schemas.openxmlformats.org/officeDocument/2006/relationships/slide" Target="/ppt/slides/slide5.xml" Id="R7d360a5248e0469a" /><Relationship Type="http://schemas.openxmlformats.org/officeDocument/2006/relationships/slide" Target="/ppt/slides/slide6.xml" Id="Rf1fa57672d144995" /><Relationship Type="http://schemas.openxmlformats.org/officeDocument/2006/relationships/slide" Target="/ppt/slides/slide7.xml" Id="R15ad9f17ae5c4a03" /><Relationship Type="http://schemas.openxmlformats.org/officeDocument/2006/relationships/slide" Target="/ppt/slides/slide8.xml" Id="R4325712f213945cd" /><Relationship Type="http://schemas.openxmlformats.org/officeDocument/2006/relationships/slide" Target="/ppt/slides/slide9.xml" Id="Rb17bfdc0374e4a22" /><Relationship Type="http://schemas.openxmlformats.org/officeDocument/2006/relationships/slide" Target="/ppt/slides/slide10.xml" Id="R7cb8c47a146e42c9" /><Relationship Type="http://schemas.openxmlformats.org/officeDocument/2006/relationships/slide" Target="/ppt/slides/slide11.xml" Id="R30bc46247380489a" /><Relationship Type="http://schemas.openxmlformats.org/officeDocument/2006/relationships/slide" Target="/ppt/slides/slide12.xml" Id="R4c5e861a0b664c5c" /><Relationship Type="http://schemas.openxmlformats.org/officeDocument/2006/relationships/slide" Target="/ppt/slides/slide13.xml" Id="R65e70b163c38436e" /><Relationship Type="http://schemas.openxmlformats.org/officeDocument/2006/relationships/slide" Target="/ppt/slides/slide14.xml" Id="R7ff09c89e17f4b66" /><Relationship Type="http://schemas.openxmlformats.org/officeDocument/2006/relationships/slide" Target="/ppt/slides/slide15.xml" Id="R17a6881a3a494f33" /><Relationship Type="http://schemas.openxmlformats.org/officeDocument/2006/relationships/slide" Target="/ppt/slides/slide16.xml" Id="R453a51f9ca494d5b" /><Relationship Type="http://schemas.openxmlformats.org/officeDocument/2006/relationships/slide" Target="/ppt/slides/slide17.xml" Id="Rfca28eee2bfe4eb6" /><Relationship Type="http://schemas.openxmlformats.org/officeDocument/2006/relationships/slide" Target="/ppt/slides/slide18.xml" Id="R115412bbc02b4beb" /><Relationship Type="http://schemas.openxmlformats.org/officeDocument/2006/relationships/slide" Target="/ppt/slides/slide19.xml" Id="R834c820fe2844436" /><Relationship Type="http://schemas.openxmlformats.org/officeDocument/2006/relationships/slide" Target="/ppt/slides/slide20.xml" Id="Raec8cc6797f945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82cf871cd6547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0f1d96d4399443b" /><Relationship Type="http://schemas.openxmlformats.org/officeDocument/2006/relationships/notesMaster" Target="/ppt/notesMasters/notesMaster1.xml" Id="R7cfcfc12dec4489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302adeb80c34d2a" /><Relationship Type="http://schemas.openxmlformats.org/officeDocument/2006/relationships/notesMaster" Target="/ppt/notesMasters/notesMaster1.xml" Id="R51f4f7790048489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de112598906467b" /><Relationship Type="http://schemas.openxmlformats.org/officeDocument/2006/relationships/notesMaster" Target="/ppt/notesMasters/notesMaster1.xml" Id="R089228f7a15e451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d4825e401e145c6" /><Relationship Type="http://schemas.openxmlformats.org/officeDocument/2006/relationships/notesMaster" Target="/ppt/notesMasters/notesMaster1.xml" Id="R97baaec158d64d0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6a7fc54b7794a5b" /><Relationship Type="http://schemas.openxmlformats.org/officeDocument/2006/relationships/notesMaster" Target="/ppt/notesMasters/notesMaster1.xml" Id="R9b4e7e29627f4f4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c27084ce4304c95" /><Relationship Type="http://schemas.openxmlformats.org/officeDocument/2006/relationships/notesMaster" Target="/ppt/notesMasters/notesMaster1.xml" Id="Ree8e16b579194d7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41ee13380c34785" /><Relationship Type="http://schemas.openxmlformats.org/officeDocument/2006/relationships/notesMaster" Target="/ppt/notesMasters/notesMaster1.xml" Id="Rfe49913cff9e449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d7fc033d8b54687" /><Relationship Type="http://schemas.openxmlformats.org/officeDocument/2006/relationships/notesMaster" Target="/ppt/notesMasters/notesMaster1.xml" Id="R649f594ec22745c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b8ceb73e720431b" /><Relationship Type="http://schemas.openxmlformats.org/officeDocument/2006/relationships/notesMaster" Target="/ppt/notesMasters/notesMaster1.xml" Id="Re258c9f36d59457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a9a9f51fd6249f6" /><Relationship Type="http://schemas.openxmlformats.org/officeDocument/2006/relationships/notesMaster" Target="/ppt/notesMasters/notesMaster1.xml" Id="Rbc8244ac5caf456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79bfea7cb1940f1" /><Relationship Type="http://schemas.openxmlformats.org/officeDocument/2006/relationships/notesMaster" Target="/ppt/notesMasters/notesMaster1.xml" Id="R3db0cb21d0ff4ad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ed4b5417a147f8" /><Relationship Type="http://schemas.openxmlformats.org/officeDocument/2006/relationships/notesMaster" Target="/ppt/notesMasters/notesMaster1.xml" Id="R12709f09d70446f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f9049b7fd1b42a6" /><Relationship Type="http://schemas.openxmlformats.org/officeDocument/2006/relationships/notesMaster" Target="/ppt/notesMasters/notesMaster1.xml" Id="R70f2b478e75947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e182f4d2e54553" /><Relationship Type="http://schemas.openxmlformats.org/officeDocument/2006/relationships/notesMaster" Target="/ppt/notesMasters/notesMaster1.xml" Id="R2d308972bde44c7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8ba94d130e5487b" /><Relationship Type="http://schemas.openxmlformats.org/officeDocument/2006/relationships/notesMaster" Target="/ppt/notesMasters/notesMaster1.xml" Id="R6e1b1fba2cef433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ef1fd2927ce4db4" /><Relationship Type="http://schemas.openxmlformats.org/officeDocument/2006/relationships/notesMaster" Target="/ppt/notesMasters/notesMaster1.xml" Id="Rd64c1cd22cd840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86b90864eff43b0" /><Relationship Type="http://schemas.openxmlformats.org/officeDocument/2006/relationships/notesMaster" Target="/ppt/notesMasters/notesMaster1.xml" Id="Re95bdbf3489e479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ca45152eaf74f1b" /><Relationship Type="http://schemas.openxmlformats.org/officeDocument/2006/relationships/notesMaster" Target="/ppt/notesMasters/notesMaster1.xml" Id="Rad7cef0e85804e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8912a5818844fa1" /><Relationship Type="http://schemas.openxmlformats.org/officeDocument/2006/relationships/notesMaster" Target="/ppt/notesMasters/notesMaster1.xml" Id="R91e2498a992540e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10132b109a489f" /><Relationship Type="http://schemas.openxmlformats.org/officeDocument/2006/relationships/notesMaster" Target="/ppt/notesMasters/notesMaster1.xml" Id="Re1ede0bb797c43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c6a7403a4c6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3d5121edbb4fe1" /><Relationship Type="http://schemas.openxmlformats.org/officeDocument/2006/relationships/slideLayout" Target="/ppt/slideLayouts/slideLayout1.xml" Id="Ra9c99058a2f5493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99058a2f5493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9e4656304bb8" /><Relationship Type="http://schemas.openxmlformats.org/officeDocument/2006/relationships/image" Target="/ppt/media/image.png" Id="R1505e2cbdc34459e" /><Relationship Type="http://schemas.openxmlformats.org/officeDocument/2006/relationships/notesSlide" Target="/ppt/notesSlides/notesSlide1.xml" Id="R7b7634e5280f446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c662948c4cc6" /><Relationship Type="http://schemas.openxmlformats.org/officeDocument/2006/relationships/image" Target="/ppt/media/image10.png" Id="R812292523e914be5" /><Relationship Type="http://schemas.openxmlformats.org/officeDocument/2006/relationships/notesSlide" Target="/ppt/notesSlides/notesSlide10.xml" Id="R0f748860c372487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6897cd984ff2" /><Relationship Type="http://schemas.openxmlformats.org/officeDocument/2006/relationships/image" Target="/ppt/media/image11.png" Id="Ra9bfa76ac1a547bc" /><Relationship Type="http://schemas.openxmlformats.org/officeDocument/2006/relationships/notesSlide" Target="/ppt/notesSlides/notesSlide11.xml" Id="Rcd9023e9d5fa4ab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6ac374a74576" /><Relationship Type="http://schemas.openxmlformats.org/officeDocument/2006/relationships/image" Target="/ppt/media/image12.png" Id="R5b6a90a3107942bc" /><Relationship Type="http://schemas.openxmlformats.org/officeDocument/2006/relationships/notesSlide" Target="/ppt/notesSlides/notesSlide12.xml" Id="Rfae80248cc4148c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8dbd3fd04114" /><Relationship Type="http://schemas.openxmlformats.org/officeDocument/2006/relationships/image" Target="/ppt/media/image13.png" Id="R9b1e425c226d4a96" /><Relationship Type="http://schemas.openxmlformats.org/officeDocument/2006/relationships/notesSlide" Target="/ppt/notesSlides/notesSlide13.xml" Id="R0f9bf7dbfd7a409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4652ca1a474e" /><Relationship Type="http://schemas.openxmlformats.org/officeDocument/2006/relationships/image" Target="/ppt/media/image14.png" Id="R4b548806e4dd4723" /><Relationship Type="http://schemas.openxmlformats.org/officeDocument/2006/relationships/notesSlide" Target="/ppt/notesSlides/notesSlide14.xml" Id="R9662658ea4244b0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a42684714573" /><Relationship Type="http://schemas.openxmlformats.org/officeDocument/2006/relationships/image" Target="/ppt/media/image15.png" Id="R8a98fe7511204a9f" /><Relationship Type="http://schemas.openxmlformats.org/officeDocument/2006/relationships/notesSlide" Target="/ppt/notesSlides/notesSlide15.xml" Id="R2138c5574c0640a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136bd6fa4a85" /><Relationship Type="http://schemas.openxmlformats.org/officeDocument/2006/relationships/image" Target="/ppt/media/image16.png" Id="R9de3944d10ba46ed" /><Relationship Type="http://schemas.openxmlformats.org/officeDocument/2006/relationships/notesSlide" Target="/ppt/notesSlides/notesSlide16.xml" Id="Rb34d21e27add40a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994acda84b9a" /><Relationship Type="http://schemas.openxmlformats.org/officeDocument/2006/relationships/image" Target="/ppt/media/image17.png" Id="R3fb94a610b1443ce" /><Relationship Type="http://schemas.openxmlformats.org/officeDocument/2006/relationships/notesSlide" Target="/ppt/notesSlides/notesSlide17.xml" Id="R7b59f8f71532486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fdc896c8f487e" /><Relationship Type="http://schemas.openxmlformats.org/officeDocument/2006/relationships/image" Target="/ppt/media/image18.png" Id="Re4d2da62f52943fd" /><Relationship Type="http://schemas.openxmlformats.org/officeDocument/2006/relationships/notesSlide" Target="/ppt/notesSlides/notesSlide18.xml" Id="Rd379b726cceb441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39aff8b04e5e" /><Relationship Type="http://schemas.openxmlformats.org/officeDocument/2006/relationships/image" Target="/ppt/media/image19.png" Id="R570e27107ad34ff7" /><Relationship Type="http://schemas.openxmlformats.org/officeDocument/2006/relationships/notesSlide" Target="/ppt/notesSlides/notesSlide19.xml" Id="R4a8ecff1858d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213e48024fbe" /><Relationship Type="http://schemas.openxmlformats.org/officeDocument/2006/relationships/image" Target="/ppt/media/image2.png" Id="R9faf50ceb00e42d5" /><Relationship Type="http://schemas.openxmlformats.org/officeDocument/2006/relationships/notesSlide" Target="/ppt/notesSlides/notesSlide2.xml" Id="R93af803946b6421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35106d744378" /><Relationship Type="http://schemas.openxmlformats.org/officeDocument/2006/relationships/image" Target="/ppt/media/image20.png" Id="R96fa49ea198d4640" /><Relationship Type="http://schemas.openxmlformats.org/officeDocument/2006/relationships/notesSlide" Target="/ppt/notesSlides/notesSlide20.xml" Id="R8226c096ed4c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eee65fa14cd8" /><Relationship Type="http://schemas.openxmlformats.org/officeDocument/2006/relationships/image" Target="/ppt/media/image3.png" Id="R4f6b26c840a8489b" /><Relationship Type="http://schemas.openxmlformats.org/officeDocument/2006/relationships/notesSlide" Target="/ppt/notesSlides/notesSlide3.xml" Id="R6ac0df8f2886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058ae1274bdf" /><Relationship Type="http://schemas.openxmlformats.org/officeDocument/2006/relationships/image" Target="/ppt/media/image4.png" Id="R773f498160bd455a" /><Relationship Type="http://schemas.openxmlformats.org/officeDocument/2006/relationships/notesSlide" Target="/ppt/notesSlides/notesSlide4.xml" Id="R929a580d59c1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954f55b24069" /><Relationship Type="http://schemas.openxmlformats.org/officeDocument/2006/relationships/image" Target="/ppt/media/image5.png" Id="Rc693729bce51477f" /><Relationship Type="http://schemas.openxmlformats.org/officeDocument/2006/relationships/notesSlide" Target="/ppt/notesSlides/notesSlide5.xml" Id="R103c8459bc2f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c8ce77b9458e" /><Relationship Type="http://schemas.openxmlformats.org/officeDocument/2006/relationships/image" Target="/ppt/media/image6.png" Id="R3f879f0e61a24603" /><Relationship Type="http://schemas.openxmlformats.org/officeDocument/2006/relationships/notesSlide" Target="/ppt/notesSlides/notesSlide6.xml" Id="R7044b37f24ba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1e29f7984b76" /><Relationship Type="http://schemas.openxmlformats.org/officeDocument/2006/relationships/image" Target="/ppt/media/image7.png" Id="R4a1e6b8ae0e14548" /><Relationship Type="http://schemas.openxmlformats.org/officeDocument/2006/relationships/notesSlide" Target="/ppt/notesSlides/notesSlide7.xml" Id="R4f0dc368d0044d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4c6571aa24bcf" /><Relationship Type="http://schemas.openxmlformats.org/officeDocument/2006/relationships/image" Target="/ppt/media/image8.png" Id="R63ea66481ea24c35" /><Relationship Type="http://schemas.openxmlformats.org/officeDocument/2006/relationships/notesSlide" Target="/ppt/notesSlides/notesSlide8.xml" Id="R72a0f403ce3440c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d7d9fe414ad4" /><Relationship Type="http://schemas.openxmlformats.org/officeDocument/2006/relationships/image" Target="/ppt/media/image9.png" Id="Re6b7937d4de5401b" /><Relationship Type="http://schemas.openxmlformats.org/officeDocument/2006/relationships/notesSlide" Target="/ppt/notesSlides/notesSlide9.xml" Id="R0651f85642634a6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7E7FACD-7FA8-40CC-88A0-84954EE2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77022B0-BD1B-473A-B6F9-5968A3E1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6D70A11-E4AF-4E77-8512-DB18C5DCD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B054483-1E2A-4CDF-9043-7923F36D8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05e2cbdc34459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21282B2-AFF6-4211-8213-C81C2D20B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Residuos orgánicos: compostaje, digestión anaerobia y biogás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E79D852D-4B6D-432B-96F3-580107855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balance C/N, humedad, aireación, temperatura, biodegradación, producción de biogás y calidad de producto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C3CC157-6773-4EFE-AF30-53CEA83C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017345E-DAE3-402B-96A1-EBE4D7D36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DE17413-0946-4387-B314-2DB74018D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954BF49-98D4-4E48-B5DF-5731724E1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7CB61F0-BD74-412B-9CA6-A25AA1D3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8F0D5567-BE83-4AD6-9DCD-068965E60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4F0E64C-2F71-46EE-BF37-A9ADEFC2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F4AF6D7-813D-49CE-A096-BB33DBEDC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COMPOSTAJE/DIGESTIÓN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EF63F5D-6DF9-438B-A1AA-9B3136423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89FE48F9-8877-44FA-9D95-953BC931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B7497ED-CCDD-448B-A3EF-16D1D421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MADURACIÓN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094EAB5-D713-4FB2-91C2-B5BDAB35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F174AB4-6C1A-482B-82BF-933A3240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92787BAF-B1C0-4367-868F-5CAE4377B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PRODUCTO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E0F9F4D-45A8-4FEB-ACCD-8A1454D23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EF56C3E6-2396-43BB-AC5E-48BF4C11F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B061097C-060D-48AA-A2D4-63156053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22694692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95B97AF-73BC-4169-B696-C239BD14F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134C641-DB9B-4773-9DEB-6D931367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7E62BB7-4DD0-457F-9DD5-29BE6A64F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D9EED73-9266-4785-AE0C-4DB93A483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2292523e914be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0693519-907E-4AB5-B474-273133B57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13662D7-6E75-439B-BF7C-B4566A836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A501E51-AC24-4A6D-901C-460A16CE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AEFC58E3-6536-40D3-B3E7-00F4FB8BA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0E0D0F54-FDB0-4BF3-927E-294D3B386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69358A3-D7F9-4CB9-BD4B-D47CAF7A4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705A8FE-D286-4AB0-B02E-576360161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8B59C583-9660-4A33-A4FC-007DDA230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169D85F-E13C-4619-8B47-63B6E9509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FC05CAB-A82D-45EF-B415-E9BFF581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COMPOSTAJE/DIGESTIÓN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AF37FFD-53F2-4A16-BF3A-A8F58BC93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34B4115-56B5-4B23-8830-852C141E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2F67F7DB-4BCC-469F-98ED-424665C4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MADURACIÓN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CCE25AFB-EEF6-415E-9E38-4EA8B036F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8F4CB36-6804-4D06-AE7C-91214F603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DEA53EB-533C-4F42-9EDE-3FF02E94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PRODUCTO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424A2C8-C418-4C05-AE77-0B355F6F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F1A77829-9D3F-4A38-89AF-02EEA3338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69F33252-35E7-4A83-BBEE-0A8554E25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9390034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100D9DE2-E572-4387-B871-312EAA0B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056B047-86EF-4566-8982-9269864BC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9DC0D30-6B92-4AA7-A41C-586AA3A10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427638A-6E9F-412C-99B8-9B676479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bfa76ac1a547b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43D334E-6ABD-4293-8B43-D39EF9DA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AD6B179-2635-476E-88E9-BB7D5F53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C/N y humedad.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carga orgánica.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temperatura/oxígeno.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rendimiento y calidad.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C5AC2AB-0BFA-497E-B7F4-0CC5784C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C/N Y HUMEDAD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C021E26-7FE4-4DDC-A7C8-DC74EB3A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4C551692-18D0-4328-AEB7-979FB26D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DA8DF2AC-8D97-4F24-B7EC-3BC425AF5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4B5CD567-232A-49E4-86A6-950FF813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50A99B03-8AFB-463D-9F6D-14D077C63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7FDBB7F4-A889-417A-88CC-CBB1ACD6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TEMPERATURA/OXÍGENO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AB6941CE-1C55-4A6E-8389-DF7DDCFF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6DF6B630-1FD3-4DCE-AFF6-1CE8C32C8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D95F2E72-6652-4FDA-9BF9-167F453BC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 Y CALIDAD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7D82AE1-723D-4225-8DA4-5BCDC08C4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0679C165-C180-4F8B-A793-F1CB3BDC1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DB80040A-591D-4FF0-8679-288E6089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E0B960B4-6222-431C-B05F-26B3A8BB1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9730588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82D1D0E-58D6-4FC9-A59F-38436C0A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501679C-122F-4DCD-A0D2-309D64B1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F0B293F-6C69-41AE-A4F8-498B746D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918695D-3AE6-43A0-B899-AFD2679DC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6a90a3107942b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EE3255F-FB47-499E-82FF-B969FD4D7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5CEE61C-6958-4662-AEBF-63167BD5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5968A845-35B6-46AE-ADA6-997621981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132AE68-50D3-4DBD-9EF6-6A1A0E864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846479FB-BC9A-412D-BA4C-93F8B0AA3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5D7134F-0FA6-4656-ACBF-FE6B86097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CB36D96-7011-4D81-B40A-FAC72F05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3E5254E-535B-45A3-A685-AA509D44E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6C87606-C12D-4A44-BA3D-0897AC570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6201393B-A880-4BF6-93D2-2E4292A3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0C589AF-AA7A-4C46-91EB-8185CBD11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0D602C8-610A-4EF4-A9AE-64B466CE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08952617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EA98EC39-83AD-4627-B6C6-C498F6193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1ACA28E-9DCD-4A3E-9204-E7340C2F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95BEE39-FB2F-4306-8491-C6428D8F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81BFB52-A10B-4736-A57C-15EE155B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1e425c226d4a9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A95A3B3-AC9D-43A4-A10D-8C9716FC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28B869F-BA0E-4344-8602-96F96B8AE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06D6994-D4BD-4CF9-8E2C-BEFAA2BAB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55AE267D-191F-4FB3-81B9-0E405074E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CCF389E-EEFD-4D27-84DF-E8D75CBEF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3627E27F-53F0-4F8E-BA67-0B827353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A80A933F-41B3-45F5-86DE-F044B7E31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3ED254C-F3EE-4FF8-9CC6-C538A92C7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ED118DFB-4FF5-4799-92C7-D8AE95D0B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30AE6CDF-7DE2-4EF7-A065-0920EEC25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F7D96A80-1E9F-4107-9806-BFB1B05CE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41005792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ED22C3A-B080-47FA-B71F-4CA08DF1B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1F6AACE-CB9A-4D60-8F29-280F50D2E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BEF30DD-C542-48A6-A5B4-309B5AC51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F951DB1-FE04-45D7-B969-CB07BEA2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548806e4dd472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1F95799-39C0-4671-812A-E8EB0472F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90240D8-A4B4-45BF-B72C-6FB54DF8C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Mercado mayorista con 45 t/d de orgánicos variables y limitación de espacio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1835673-130B-4753-802F-BA6ED3FE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23F32B64-652A-45BF-957A-A3E28E759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4133E7A9-28AC-4479-BDC8-E70F31D43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BFB7EF05-9DC2-4D9A-A44A-5C45509EC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E8A30E24-07FB-4C97-83BC-4A8D6E58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EBC18B8-A4FC-42EC-A52D-DE5180F74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F5A02F3-ADD4-426F-92D3-0937EF062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6DEDD74-C3ED-46DF-AC70-551BE88EC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FDDFE75-5288-4440-BF21-E484C70CD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B894923-D237-48E8-9B14-698066FDE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55484261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25EDFB2E-8C25-48E8-B784-E6B0E43F4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4F4325F-BE57-4F42-9C02-B158B33CC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A659567-2060-45FF-BCEA-0DC3DC88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1D32621-D0F1-4D81-BF98-96282FDDA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98fe7511204a9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6BD3C1B-54A2-427B-A5C8-99BFFAFC6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92FC2E8-239D-4656-A028-0248A9965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0120105C-D6E7-43F4-9E55-C08FF11FD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A8F4BBF5-E494-4DFD-BDB2-974EC11A3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55602C2-94C1-49CB-82B1-2658B6A01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CDE60B0-3E57-439F-B661-D9D4ACA9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F83B967-4C28-44BB-8FDF-A6D41298E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AD042DD6-E1E6-4EFD-9752-16357027A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FF52939-F4E7-4F90-9D70-7BBDC814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64089A8-F229-42DF-AE59-A7BEB0737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COMPOSTAJE/DIGESTIÓN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88D8D720-A50F-446B-B010-305838A68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E8EB04C-60F8-4321-AB1D-0A29E1E71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583E554-6224-4D9A-A26F-0B948F33C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MADURACIÓN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9DE22E54-EF2C-4B98-8174-D9CF2D12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02C5BE5-BBAD-43A0-86A0-D3754F13B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A160741-9352-4473-B597-0D877FAC0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PRODUCTO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E0DB05C-4768-47F6-BAD4-206B68ABC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1CBECF4-C29B-4110-87A9-7206AE9D6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297E80CE-42A2-49BB-8645-A99865F1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28897467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32EDCC53-461E-4C68-A78D-436B90D98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9532820-ECA2-4FD3-B350-82CEB7AE4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BF24631-4BB9-4A73-83C8-6C41D22C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8512D57-4288-4EF9-BFE5-66F73F69D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e3944d10ba46e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10DACA7-35CF-4616-A63A-EF9B6A1FD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AD82FCF-19A2-40FF-864A-BE82E53D5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F4546D8-D778-478C-B76C-ACB2B847B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C/N Y HUMEDAD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8B6EFB71-E0A8-4649-ABAE-1E894BA18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4A4A28E-51FA-4479-9DA1-DBF9BB95B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1357C42A-BCF4-4C48-BD2F-474B9B7CC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5E960A3-9C96-482C-8BA6-3EB6DF06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4C9AB88B-9364-4F02-BC15-0428DD0F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5FCFAD53-1822-4B77-9A62-972A18F11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TEMPERATURA/OXÍGENO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B799827E-9646-4A04-A603-BE6990156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B921C32-0E83-4329-8D36-4CC5C4BDE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E41D2935-DBE1-4B26-9D20-CC5EF3AFD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 Y CALIDAD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13206C14-7E8B-4CBB-A371-C13D10DB8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3F4248AA-9A34-4530-839C-CCF3AACBE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C7F33FEE-511D-47C4-B858-A9F6E8A3D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6139A313-E1EC-4540-8D24-120E2A180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25672062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AA276B1-FEF2-4AB8-8DE3-F8CA447C1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4947A90-9AF4-4A2C-A5AB-3372037AD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AB8DF9A-AB17-480D-8381-3C225BE79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A7963E4-9932-4CB6-BDDA-16A27D0D8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b94a610b1443c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77F25A2-0AA6-421C-B472-FB78FA04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7A29EF4-A8AF-4C1D-923A-1C4A00D9A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0B44B8C6-CCAB-4CDA-AF85-D3282E0CD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1EDA709-C87F-46F9-9682-25965AC03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2D765864-71C7-4AF2-A71F-F6268F65E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D5117F0-2D6C-4EE9-9B37-9B5C65EEC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79526BC-7D09-41C6-871A-0435B41D1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F920249-4291-4987-B8DF-F26C77BC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FA2B8C3-7508-407D-B6B0-3052A2C04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6733C9F-DF69-4D92-A046-70698A479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D0790B7-4FAC-4FAE-B979-9A9A464CC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54530F9-9833-4BB9-B755-5B65DEEC1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36914638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CEB12DB-5BC7-4E41-9C21-EEC1082DE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FE188CE-11C8-4C15-ABF4-C19A38DD6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E634C27-4920-4B7F-83FF-157CB0F8A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4A37255-DE6A-49FD-95F1-DB94B80D0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d2da62f52943f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6C810BA-8462-4C92-B9AB-291CC6804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282FF90-541A-4A90-BA21-0B94A03B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Prediseño de planta de valorización orgánica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D27191B4-1708-42FF-8F0D-A8EF7C407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5554CB5-B3AC-452C-AAE6-08EAD4F24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7BC3F60F-99AA-41FC-943D-7BD92DC3B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E79F4AE8-7375-42B8-B286-0E0B09325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0857AA33-541C-4E6A-89AD-3A13EA69E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3686B98-3C06-4904-9508-001AD20E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C588647-5BCD-4E6C-9DC2-15D405155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E388BE0B-1F26-4B52-818D-C18F27BE8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E089578-A69F-4490-B833-43E94880D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82723659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5DC41C1-355D-4E90-867F-859FB4DCD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85157BC-4E00-45E7-AC86-545313A9A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C641026-E68C-48DD-A992-B50E8C6A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E7B53D8-382F-4596-8FE4-56B35EC96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0e27107ad34ff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F2B7BD6-5DB3-4519-A1D6-90A22210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8DF12E5-E1A9-45DD-B10F-60D78D0B0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68C7A9A-39C9-4416-ADF6-9488B6727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A7FD6F2C-A4E9-4240-92F6-69C586EEA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AE1DE710-63BC-499F-8C05-82521C38F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891D0AF9-8C08-431C-BA70-99BE792C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46449F55-BB46-44EF-8869-20B3B03C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02E6DFE-3EA2-491B-BAB0-B47B7FE99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0E1C9BA-5CCE-45D0-ADED-58A9A531C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DA9BB22-7A28-4C82-ACC4-4E40ABA74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0B4F0E9-9D21-42C5-9C30-02AA6B9A2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04047BA-BA69-408C-A343-DA904AD8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9993002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9C2F4CF-26E5-46BD-A7CC-6A63F54B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9BB3B75-FF88-4879-BAF8-17A970ED3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D96DAE7-9A0D-466C-AB0C-1FD131250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CFB245C-4E06-4AA9-B549-E3BF4C211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af50ceb00e42d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FCB2E1D-3F3B-471F-863B-3DC19E28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022E191-FF3D-4D25-A2A3-FDFBFDD67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3D84874-CAE9-49AA-8EAD-79C104A2F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D34E2EB0-B9D2-4A61-924C-3156B8F7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9A113C0E-DC16-4F83-85B3-CF40E073D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85F3C63-3B67-45F1-A05D-A0FE31D70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D19C998A-655C-4F12-98BC-07DA38C6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8CCAA48-FFF2-48F2-BCB8-0651B0164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B4D9961-BB4C-49C6-912C-A107EB81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880DEE3-5DE8-401C-9A15-B53FF1F70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5757495-34D4-4EAA-8F62-6893B488A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BFA4FF7-8340-495F-AA08-0790F57B7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88042164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502CD8D7-D8A4-4838-8B4D-D6CA813A2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C300ADD-E4AE-4393-8F4E-DE45CBF4A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3CACD6B-4456-4428-A271-75A3630A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513663A-F40A-49D5-91FF-11C160B32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fa49ea198d464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A1ED63A-F845-4715-811A-F9554312E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180212B-6FB6-44AC-B9A0-BF9877C30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Prediseño de planta de valorización orgánica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0B5D20D-8E57-4B75-AD71-B307CB561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FAE466C-46AF-4FCF-8D86-B189315B2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742189F7-4ECB-4C46-9223-3F437843D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BE745500-7E46-4E6D-9C21-D2DCC2FD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974F18E0-7582-4DA2-9313-906C5499C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0C63E44-36F2-46A9-95D6-A812227FF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46FB9A37-7324-4B98-B5CC-BE5D322E4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C0B8C6D-6827-42DB-8D24-41FAC663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COMPOSTAJE/DIGESTIÓN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21D6560-8EA1-40E8-BF2D-22733728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B9D6CBB-8018-4AC3-9A05-ABE071A99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3B6E5A5-32D5-4E48-9618-9DFD674E9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MADURACIÓN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6893ABA-1F3A-4B8B-838C-5EEB7D48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B7D8CFD4-5ED8-4CDA-A3AD-DC699002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0996076-ED5D-4819-9550-15AF4B99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PRODUCTO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BF01CF5-B7F6-405C-8451-7A7D496C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58C9323-7FFC-4A0E-B069-453DAE6D1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0B766F1-2D4B-4794-9D47-C543F865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201051387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02ADBBE-0436-4F71-A231-A61378DC2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121F7DE-A7A8-4A60-AE56-15907F8F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771A980-0756-4175-934C-6B5713D41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C7984FF-50A6-44E4-87A4-94860E6CC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6b26c840a8489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5D22F3E-C2F0-4D83-B720-0445A7460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8568220-538A-40A4-9FD8-D6AA53AF1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C/N, humedad, aireación, temperatura, biodegradación, producción de biogás y calidad de producto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4DB5B9E4-794E-4CA7-82B5-70C7EB0B3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49394445-7257-496F-8CF8-3FB0C5DE5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4253937-9982-4EEA-8994-A53A9103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A6A27E03-C65B-4FD6-8987-019D4521F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0E30421E-66C7-4AFF-8FDD-B86559D7A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04F8516-AAA7-419E-8B6C-9546067A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EB49733-B973-4783-8E96-09E5BB963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DF4EBDE9-0F1B-4F9B-8C53-F97225723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2B87506-F5AB-4ADF-BB3A-44F9CCCA2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38669730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7E8808C-F393-4C61-A8CA-55AF28630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AE2C35F-4A08-4B5A-9705-E209A0566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4EE2A50-6A29-4769-9170-82921C46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957100C-C30F-4C57-91AA-415A4506F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3f498160bd455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87125B9-CA67-4B18-8731-9AB44E0B3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905E15E-C1A4-46D8-A33F-412BDE1D5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C/N y humedad.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carga orgánica.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temperatura/oxígeno.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rendimiento y calidad.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B2B3471-6D9F-4077-99EB-99BB79B82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8212699F-00E4-4783-A95C-C6A67B0AD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3B8AF70-7909-4076-A981-ACA175E39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7831064-B84C-45CC-82B4-B1772E747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A5B71882-DF8A-4967-A82E-07C41A4C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CD2E965-8D96-41E2-B029-3B2AD47A8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D82FBA5-FE8B-4659-8903-397944A1A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AAEFC32-17CF-470A-9AF9-A06B9C0C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DA92AC34-EFFC-42DE-8B1C-9C89DB467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5113169-E535-465F-9E32-6F8F7E39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8938647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5700E12-9158-4329-AB87-C757523C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4B13009-457C-4DEB-A7C3-E780A1563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671391F-835E-4512-BC81-286737CD4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1BFA4B6-E39A-41C2-9989-F4610355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93729bce51477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D91D486-F60E-43A3-85D9-31A097404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1FFBFE9-6230-4166-B085-A9DDBAA1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Recepción: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Pretratamiento: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Compostaje/digestión: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Maduración: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Producto: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032F476E-1D22-4FF9-B60D-8B562356A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C38E019-680A-4CE8-BB66-5AD1F233A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RECEPCIÓN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717CCDF-D9A4-4E88-9A12-0749023A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B7A19190-837F-4F0D-8624-802D449EB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CDE1739-D0E6-401E-91E0-FC542892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PRETRATAMIENTO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746516E-E7F2-44A7-8B24-EA309C6BD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CA8D1B0D-CFB6-4B52-9696-A60F5B445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01C44FC4-8089-4F02-9DF8-5BBD4354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COMPOSTAJE/DIGESTIÓN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61CB5A8A-B0B0-44C7-A1AD-04001F652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119B6E6-E13E-48A8-989E-0A069303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C013308-2DF5-4DBC-BD78-2022FE28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MADURACIÓN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974F1011-A0FB-4E52-B5ED-A24832BDA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23F345B-D353-4452-BC2B-BC507F14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2E96528-C9E3-40F0-A264-56710DDEA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PRODUCTO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F98B387-78B0-4571-8014-041E52C96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1737D378-F956-45A9-813B-422906A7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6C8710B-7F13-46DF-A2C1-E66B46C6E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5180959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55EED964-B47D-4306-9D29-E9C9C4B24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C116AAF-4CD9-4AAB-A0E9-9F0A7182A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8EA4A3A-03AD-44EC-9E0C-700FC1979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CC14F2E-E301-45ED-A6E7-DB600B04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879f0e61a2460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B5E64DC-C34B-4F08-BB57-D9E206CE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EBE1525-4B9F-4DAC-9C1F-3BA7FB6B6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D9667583-58B3-44E0-8E75-70EA1822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C/N Y HUMEDAD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B26645E8-F552-4A99-9399-6F4B3C9AA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A4C06406-CAF7-4750-9E9D-E61A599E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6565FB3F-1431-419D-8F4E-836AB5AE6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CARGA ORGÁNICA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9D75F0A0-8CF3-4B5F-807A-8349D1273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BCA6983C-D394-499F-9091-1DFA557A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36F73A7-AFF3-4BF7-83FE-04EA51800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TEMPERATURA/OXÍGENO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BC55E790-EDAA-4615-BE1E-ABAF29ED7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A71DE01B-508F-4658-803A-A5E2645C0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CDBA2F7-99CF-4E85-A251-CD601976D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RENDIMIENTO Y CALIDAD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222B85FF-EE0D-4EC1-9A9D-1CA86EFD6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7183CAE1-1901-4585-89C5-9C2AFB9C2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472A991-D549-4AA6-9041-1BC87DBB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D8FE9D00-B0C9-4855-9829-3E6847400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6654104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C4B7402-075E-421B-9DAE-F617A1519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3B517AA-82CD-41BB-AA59-112764D90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F18FC42-C02D-4728-92BC-92EC7B35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3C64310-EB06-41CE-8081-F76274F05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1e6b8ae0e1454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F7187D8-3080-48DF-AC50-B84E78279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C1A3667-C98A-4E07-A4A4-A9152E9F2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C/N y humedad: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carga orgánica: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temperatura/oxígeno: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B1792B87-A397-4FA7-8B67-A3A7F4A44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57D43D63-EB4F-4015-8369-8083CE1B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A061F8E3-0C6F-4D0D-819D-2A3258E61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A19C2B2B-E66C-45AC-BD81-9A92AA0EE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B84A6DA9-191B-4076-AC39-58DACBBA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D0A439A-E5FB-41E5-A2CB-F4CDA3D3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11A68C3B-B596-48E2-9B1A-721FDF9E3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1DA02C9-97C9-4E72-9460-32351F77D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FDAEBF5-7E2C-4C19-BA37-44F5E960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D8C184F-5EE1-4A89-B07B-B8D439A0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208268339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E522AD10-1418-42F0-BD0A-43345563C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2AFF1D6-D2F0-476A-A296-58FA70913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24B3FC3-8F0A-476B-A248-B28E20F9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A69E7A4-6AC3-42C5-8476-CA4B5242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ea66481ea24c3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F7D8663-1B25-4E27-ACC9-9CF80D5F3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F4EF0C3-927C-49D1-BCB7-699E6126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6A1146C5-4BFB-486E-A839-8D48F26F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DD14B5B-CB61-409E-B95B-267523669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ECF7587-C003-4C10-BFE6-93A84FEE5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924DFAA-872B-49F1-AB1A-977843F1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149BA13E-8059-4555-B557-603B4244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92F65786-D3B9-4B42-87A2-A179B2D74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88BFF2C-E815-483F-9416-C6C590B56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F6B5BD87-67AE-46E4-B027-051B83A00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0FEFD73B-B28A-45C6-8EB8-D5D9AE1D4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9072130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C861905-5983-4C7C-8872-83E0813D5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644F47E-6244-4755-98BC-DC9F0D417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9A7396D-9CDC-40D3-A84B-93584F843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F29772-E6C9-4A92-AD13-8695FA93C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Valorización orgánica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b7937d4de5401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4CAAD89-6A23-4E9E-94CC-6627D15F2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A866FF3-4954-4759-8E1B-249059FE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C/N, humedad, aireación, temperatura, biodegradación, producción de biogás y calidad de producto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9321870-D80E-4AF6-A0E8-C47ECABC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1455121-43E2-40BB-AC7D-F4D186A88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770FC8C9-B755-4725-93C0-33C5B01B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07C9704A-FFE4-4630-9331-2FC504413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D3A2743-4B04-4220-85D0-A4E164D69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1F8EEA44-DC68-43E5-89C2-0E7A79C0E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4D693B1-B695-4C26-ACF2-D08C74B11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700217A-88C3-4F6D-8AD6-08882BC87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CC1DA38-6AFF-416A-BB52-569F6E261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A8E92E9-1804-4D6D-B798-9EE79BEFB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Prediseño de planta de valorización orgánica</a:t>
            </a:r>
          </a:p>
        </p:txBody>
      </p:sp>
    </p:spTree>
    <p:extLst>
      <p:ext uri="{BB962C8B-B14F-4D97-AF65-F5344CB8AC3E}">
        <p14:creationId xmlns:p14="http://schemas.microsoft.com/office/powerpoint/2010/main" val="19156134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2026-07-24T14:01:22.2350000Z</dcterms:created>
  <dcterms:modified xsi:type="dcterms:W3CDTF">2026-07-24T14:01:22.2350000Z</dcterms:modified>
</coreProperties>
</file>