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5d629f9334d41f4" /><Relationship Type="http://schemas.openxmlformats.org/officeDocument/2006/relationships/extended-properties" Target="/docProps/app.xml" Id="R772eb85cd8854939" /><Relationship Type="http://schemas.openxmlformats.org/officeDocument/2006/relationships/officeDocument" Target="/ppt/presentation.xml" Id="R7bcba1ef5767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4b520dc16b452d"/>
  </p:sldMasterIdLst>
  <p:notesMasterIdLst>
    <p:notesMasterId xmlns:r="http://schemas.openxmlformats.org/officeDocument/2006/relationships" r:id="Rcc9082950e6d4a77"/>
  </p:notesMasterIdLst>
  <p:sldIdLst>
    <p:sldId xmlns:r="http://schemas.openxmlformats.org/officeDocument/2006/relationships" id="256" r:id="Ra3b889e1c90a443b"/>
    <p:sldId xmlns:r="http://schemas.openxmlformats.org/officeDocument/2006/relationships" id="257" r:id="Rd673fdf2a99841d4"/>
    <p:sldId xmlns:r="http://schemas.openxmlformats.org/officeDocument/2006/relationships" id="258" r:id="Rc97c5ff46a0b4a2d"/>
    <p:sldId xmlns:r="http://schemas.openxmlformats.org/officeDocument/2006/relationships" id="259" r:id="R1168d52bd9184cd0"/>
    <p:sldId xmlns:r="http://schemas.openxmlformats.org/officeDocument/2006/relationships" id="260" r:id="R46de1de30c01407b"/>
    <p:sldId xmlns:r="http://schemas.openxmlformats.org/officeDocument/2006/relationships" id="261" r:id="R28b950f3f4f140bc"/>
    <p:sldId xmlns:r="http://schemas.openxmlformats.org/officeDocument/2006/relationships" id="262" r:id="R4e4d7202444c40e0"/>
    <p:sldId xmlns:r="http://schemas.openxmlformats.org/officeDocument/2006/relationships" id="263" r:id="Re417e909925145bb"/>
    <p:sldId xmlns:r="http://schemas.openxmlformats.org/officeDocument/2006/relationships" id="264" r:id="R240f41c7b538471a"/>
    <p:sldId xmlns:r="http://schemas.openxmlformats.org/officeDocument/2006/relationships" id="265" r:id="R6f4f0dd19f194898"/>
    <p:sldId xmlns:r="http://schemas.openxmlformats.org/officeDocument/2006/relationships" id="266" r:id="Re6850d69e4274d3e"/>
    <p:sldId xmlns:r="http://schemas.openxmlformats.org/officeDocument/2006/relationships" id="267" r:id="R73915780aa214b6f"/>
    <p:sldId xmlns:r="http://schemas.openxmlformats.org/officeDocument/2006/relationships" id="268" r:id="R6c90cc141edf4bac"/>
    <p:sldId xmlns:r="http://schemas.openxmlformats.org/officeDocument/2006/relationships" id="269" r:id="R6bc54fed0b0d43ec"/>
    <p:sldId xmlns:r="http://schemas.openxmlformats.org/officeDocument/2006/relationships" id="270" r:id="Rd1acc9661dac4353"/>
    <p:sldId xmlns:r="http://schemas.openxmlformats.org/officeDocument/2006/relationships" id="271" r:id="R1ae348b3a3e646bc"/>
    <p:sldId xmlns:r="http://schemas.openxmlformats.org/officeDocument/2006/relationships" id="272" r:id="Ra794107e77fa45e6"/>
    <p:sldId xmlns:r="http://schemas.openxmlformats.org/officeDocument/2006/relationships" id="273" r:id="R28f3807f73244fc4"/>
    <p:sldId xmlns:r="http://schemas.openxmlformats.org/officeDocument/2006/relationships" id="274" r:id="R2f32c928594f4c9a"/>
    <p:sldId xmlns:r="http://schemas.openxmlformats.org/officeDocument/2006/relationships" id="275" r:id="R50a81a35095840c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1baa5dfe2c847d7" /><Relationship Type="http://schemas.openxmlformats.org/officeDocument/2006/relationships/slideMaster" Target="/ppt/slideMasters/slideMaster1.xml" Id="Rf54b520dc16b452d" /><Relationship Type="http://schemas.openxmlformats.org/officeDocument/2006/relationships/notesMaster" Target="/ppt/notesMasters/notesMaster1.xml" Id="Rcc9082950e6d4a77" /><Relationship Type="http://schemas.openxmlformats.org/officeDocument/2006/relationships/presProps" Target="/ppt/presProps.xml" Id="R28a42db6d77d4979" /><Relationship Type="http://schemas.openxmlformats.org/officeDocument/2006/relationships/tableStyles" Target="/ppt/tableStyles.xml" Id="R437a6c1122ab4577" /><Relationship Type="http://schemas.openxmlformats.org/officeDocument/2006/relationships/slide" Target="/ppt/slides/slide1.xml" Id="Ra3b889e1c90a443b" /><Relationship Type="http://schemas.openxmlformats.org/officeDocument/2006/relationships/slide" Target="/ppt/slides/slide2.xml" Id="Rd673fdf2a99841d4" /><Relationship Type="http://schemas.openxmlformats.org/officeDocument/2006/relationships/slide" Target="/ppt/slides/slide3.xml" Id="Rc97c5ff46a0b4a2d" /><Relationship Type="http://schemas.openxmlformats.org/officeDocument/2006/relationships/slide" Target="/ppt/slides/slide4.xml" Id="R1168d52bd9184cd0" /><Relationship Type="http://schemas.openxmlformats.org/officeDocument/2006/relationships/slide" Target="/ppt/slides/slide5.xml" Id="R46de1de30c01407b" /><Relationship Type="http://schemas.openxmlformats.org/officeDocument/2006/relationships/slide" Target="/ppt/slides/slide6.xml" Id="R28b950f3f4f140bc" /><Relationship Type="http://schemas.openxmlformats.org/officeDocument/2006/relationships/slide" Target="/ppt/slides/slide7.xml" Id="R4e4d7202444c40e0" /><Relationship Type="http://schemas.openxmlformats.org/officeDocument/2006/relationships/slide" Target="/ppt/slides/slide8.xml" Id="Re417e909925145bb" /><Relationship Type="http://schemas.openxmlformats.org/officeDocument/2006/relationships/slide" Target="/ppt/slides/slide9.xml" Id="R240f41c7b538471a" /><Relationship Type="http://schemas.openxmlformats.org/officeDocument/2006/relationships/slide" Target="/ppt/slides/slide10.xml" Id="R6f4f0dd19f194898" /><Relationship Type="http://schemas.openxmlformats.org/officeDocument/2006/relationships/slide" Target="/ppt/slides/slide11.xml" Id="Re6850d69e4274d3e" /><Relationship Type="http://schemas.openxmlformats.org/officeDocument/2006/relationships/slide" Target="/ppt/slides/slide12.xml" Id="R73915780aa214b6f" /><Relationship Type="http://schemas.openxmlformats.org/officeDocument/2006/relationships/slide" Target="/ppt/slides/slide13.xml" Id="R6c90cc141edf4bac" /><Relationship Type="http://schemas.openxmlformats.org/officeDocument/2006/relationships/slide" Target="/ppt/slides/slide14.xml" Id="R6bc54fed0b0d43ec" /><Relationship Type="http://schemas.openxmlformats.org/officeDocument/2006/relationships/slide" Target="/ppt/slides/slide15.xml" Id="Rd1acc9661dac4353" /><Relationship Type="http://schemas.openxmlformats.org/officeDocument/2006/relationships/slide" Target="/ppt/slides/slide16.xml" Id="R1ae348b3a3e646bc" /><Relationship Type="http://schemas.openxmlformats.org/officeDocument/2006/relationships/slide" Target="/ppt/slides/slide17.xml" Id="Ra794107e77fa45e6" /><Relationship Type="http://schemas.openxmlformats.org/officeDocument/2006/relationships/slide" Target="/ppt/slides/slide18.xml" Id="R28f3807f73244fc4" /><Relationship Type="http://schemas.openxmlformats.org/officeDocument/2006/relationships/slide" Target="/ppt/slides/slide19.xml" Id="R2f32c928594f4c9a" /><Relationship Type="http://schemas.openxmlformats.org/officeDocument/2006/relationships/slide" Target="/ppt/slides/slide20.xml" Id="R50a81a35095840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0f1c86c66a440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d3720f88bd94b7b" /><Relationship Type="http://schemas.openxmlformats.org/officeDocument/2006/relationships/notesMaster" Target="/ppt/notesMasters/notesMaster1.xml" Id="R930cd858cb50414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ce939a320d8407f" /><Relationship Type="http://schemas.openxmlformats.org/officeDocument/2006/relationships/notesMaster" Target="/ppt/notesMasters/notesMaster1.xml" Id="R5a10f664548d46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5607852af1947ad" /><Relationship Type="http://schemas.openxmlformats.org/officeDocument/2006/relationships/notesMaster" Target="/ppt/notesMasters/notesMaster1.xml" Id="Rd23164f4e3644cb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f5fdccf7b9c42d6" /><Relationship Type="http://schemas.openxmlformats.org/officeDocument/2006/relationships/notesMaster" Target="/ppt/notesMasters/notesMaster1.xml" Id="R1634e9abb1ce438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e7683cf79394409" /><Relationship Type="http://schemas.openxmlformats.org/officeDocument/2006/relationships/notesMaster" Target="/ppt/notesMasters/notesMaster1.xml" Id="Rd6bc9adf6f7a4fe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5856d15725547c6" /><Relationship Type="http://schemas.openxmlformats.org/officeDocument/2006/relationships/notesMaster" Target="/ppt/notesMasters/notesMaster1.xml" Id="R595f0b547cbf463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8908b1cbe354776" /><Relationship Type="http://schemas.openxmlformats.org/officeDocument/2006/relationships/notesMaster" Target="/ppt/notesMasters/notesMaster1.xml" Id="R2e03cec69a33496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73136fd00094d30" /><Relationship Type="http://schemas.openxmlformats.org/officeDocument/2006/relationships/notesMaster" Target="/ppt/notesMasters/notesMaster1.xml" Id="Rd06686b4da4d47e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d188a45a2814109" /><Relationship Type="http://schemas.openxmlformats.org/officeDocument/2006/relationships/notesMaster" Target="/ppt/notesMasters/notesMaster1.xml" Id="Rc9dd2a86019f44c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6bea1205e064c3d" /><Relationship Type="http://schemas.openxmlformats.org/officeDocument/2006/relationships/notesMaster" Target="/ppt/notesMasters/notesMaster1.xml" Id="Ra1bc3c194305473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44c37679c3d46f5" /><Relationship Type="http://schemas.openxmlformats.org/officeDocument/2006/relationships/notesMaster" Target="/ppt/notesMasters/notesMaster1.xml" Id="Rc7f5071235ad4fb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6c288a54dce44b0" /><Relationship Type="http://schemas.openxmlformats.org/officeDocument/2006/relationships/notesMaster" Target="/ppt/notesMasters/notesMaster1.xml" Id="R190189213a35435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792832f64e540ae" /><Relationship Type="http://schemas.openxmlformats.org/officeDocument/2006/relationships/notesMaster" Target="/ppt/notesMasters/notesMaster1.xml" Id="Rd6cbed66a799417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c7aa35194a041e7" /><Relationship Type="http://schemas.openxmlformats.org/officeDocument/2006/relationships/notesMaster" Target="/ppt/notesMasters/notesMaster1.xml" Id="Rc0669996f5124d1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51ed2e441d84b96" /><Relationship Type="http://schemas.openxmlformats.org/officeDocument/2006/relationships/notesMaster" Target="/ppt/notesMasters/notesMaster1.xml" Id="R53e56fc0048147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973a631223d40f5" /><Relationship Type="http://schemas.openxmlformats.org/officeDocument/2006/relationships/notesMaster" Target="/ppt/notesMasters/notesMaster1.xml" Id="R8bb5959b4595428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8e9b39113474ead" /><Relationship Type="http://schemas.openxmlformats.org/officeDocument/2006/relationships/notesMaster" Target="/ppt/notesMasters/notesMaster1.xml" Id="R90ec8fe54fdf474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b367d24cea34edb" /><Relationship Type="http://schemas.openxmlformats.org/officeDocument/2006/relationships/notesMaster" Target="/ppt/notesMasters/notesMaster1.xml" Id="Rf91c4ae3858f495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de164e18bf8496e" /><Relationship Type="http://schemas.openxmlformats.org/officeDocument/2006/relationships/notesMaster" Target="/ppt/notesMasters/notesMaster1.xml" Id="Rc1ec8a15194647d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14a2b2a6e1940a1" /><Relationship Type="http://schemas.openxmlformats.org/officeDocument/2006/relationships/notesMaster" Target="/ppt/notesMasters/notesMaster1.xml" Id="R97438b57ca254fa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0787660dc44e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42189b89c94f77" /><Relationship Type="http://schemas.openxmlformats.org/officeDocument/2006/relationships/slideLayout" Target="/ppt/slideLayouts/slideLayout1.xml" Id="R42aa853533274c6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a853533274c6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cb1801484564" /><Relationship Type="http://schemas.openxmlformats.org/officeDocument/2006/relationships/image" Target="/ppt/media/image.png" Id="R0888bd65e39345dc" /><Relationship Type="http://schemas.openxmlformats.org/officeDocument/2006/relationships/notesSlide" Target="/ppt/notesSlides/notesSlide1.xml" Id="R6805cf47a5ef4cf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f98065bb419d" /><Relationship Type="http://schemas.openxmlformats.org/officeDocument/2006/relationships/image" Target="/ppt/media/image10.png" Id="R5d2c3aefd30a4fb0" /><Relationship Type="http://schemas.openxmlformats.org/officeDocument/2006/relationships/notesSlide" Target="/ppt/notesSlides/notesSlide10.xml" Id="Rcff315956bda482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a793856a428f" /><Relationship Type="http://schemas.openxmlformats.org/officeDocument/2006/relationships/image" Target="/ppt/media/image11.png" Id="Rd65aba3e178b4cd9" /><Relationship Type="http://schemas.openxmlformats.org/officeDocument/2006/relationships/notesSlide" Target="/ppt/notesSlides/notesSlide11.xml" Id="Rb32357104094421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c376a4202469f" /><Relationship Type="http://schemas.openxmlformats.org/officeDocument/2006/relationships/image" Target="/ppt/media/image12.png" Id="Rd2c87ea6d69e4cbb" /><Relationship Type="http://schemas.openxmlformats.org/officeDocument/2006/relationships/notesSlide" Target="/ppt/notesSlides/notesSlide12.xml" Id="Rbfeabef84fcd404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ac7cad43245e7" /><Relationship Type="http://schemas.openxmlformats.org/officeDocument/2006/relationships/image" Target="/ppt/media/image13.png" Id="R95b00712e72c4fd1" /><Relationship Type="http://schemas.openxmlformats.org/officeDocument/2006/relationships/notesSlide" Target="/ppt/notesSlides/notesSlide13.xml" Id="Rc8588b83409f44d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283266d94bf2" /><Relationship Type="http://schemas.openxmlformats.org/officeDocument/2006/relationships/image" Target="/ppt/media/image14.png" Id="Rdf723e3ea6f4481d" /><Relationship Type="http://schemas.openxmlformats.org/officeDocument/2006/relationships/notesSlide" Target="/ppt/notesSlides/notesSlide14.xml" Id="R141fce4c44954cb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501ee2124928" /><Relationship Type="http://schemas.openxmlformats.org/officeDocument/2006/relationships/image" Target="/ppt/media/image15.png" Id="Rb1dada2c1fdb45dc" /><Relationship Type="http://schemas.openxmlformats.org/officeDocument/2006/relationships/notesSlide" Target="/ppt/notesSlides/notesSlide15.xml" Id="R9848de64590f482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f8c6f7ee4f0a" /><Relationship Type="http://schemas.openxmlformats.org/officeDocument/2006/relationships/image" Target="/ppt/media/image16.png" Id="R789a3bb7298c4305" /><Relationship Type="http://schemas.openxmlformats.org/officeDocument/2006/relationships/notesSlide" Target="/ppt/notesSlides/notesSlide16.xml" Id="Rd2d5cd00cc934b2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8ef9aabd24104" /><Relationship Type="http://schemas.openxmlformats.org/officeDocument/2006/relationships/image" Target="/ppt/media/image17.png" Id="R5ee274532ced4284" /><Relationship Type="http://schemas.openxmlformats.org/officeDocument/2006/relationships/notesSlide" Target="/ppt/notesSlides/notesSlide17.xml" Id="R7e3820904abb4b6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fba3f803548f2" /><Relationship Type="http://schemas.openxmlformats.org/officeDocument/2006/relationships/image" Target="/ppt/media/image18.png" Id="Rffb71977dec34656" /><Relationship Type="http://schemas.openxmlformats.org/officeDocument/2006/relationships/notesSlide" Target="/ppt/notesSlides/notesSlide18.xml" Id="R82a035753d0e415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b197780154179" /><Relationship Type="http://schemas.openxmlformats.org/officeDocument/2006/relationships/image" Target="/ppt/media/image19.png" Id="R37da03cb40584256" /><Relationship Type="http://schemas.openxmlformats.org/officeDocument/2006/relationships/notesSlide" Target="/ppt/notesSlides/notesSlide19.xml" Id="R564a2f7ee447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c46e9874c4b52" /><Relationship Type="http://schemas.openxmlformats.org/officeDocument/2006/relationships/image" Target="/ppt/media/image2.png" Id="R20bab72c79fe4504" /><Relationship Type="http://schemas.openxmlformats.org/officeDocument/2006/relationships/notesSlide" Target="/ppt/notesSlides/notesSlide2.xml" Id="R1c96c64791484da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2ceafc8842fc" /><Relationship Type="http://schemas.openxmlformats.org/officeDocument/2006/relationships/image" Target="/ppt/media/image20.png" Id="Re50f391879e64ecc" /><Relationship Type="http://schemas.openxmlformats.org/officeDocument/2006/relationships/notesSlide" Target="/ppt/notesSlides/notesSlide20.xml" Id="R09750f5384d3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0aa2ede25406f" /><Relationship Type="http://schemas.openxmlformats.org/officeDocument/2006/relationships/image" Target="/ppt/media/image3.png" Id="R7d4b450c000149ea" /><Relationship Type="http://schemas.openxmlformats.org/officeDocument/2006/relationships/notesSlide" Target="/ppt/notesSlides/notesSlide3.xml" Id="Re5c866da3471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d52363ebd4808" /><Relationship Type="http://schemas.openxmlformats.org/officeDocument/2006/relationships/image" Target="/ppt/media/image4.png" Id="R702b138b49de4284" /><Relationship Type="http://schemas.openxmlformats.org/officeDocument/2006/relationships/notesSlide" Target="/ppt/notesSlides/notesSlide4.xml" Id="Rdaa26ad7ac2c42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c3a1b95e4c1f" /><Relationship Type="http://schemas.openxmlformats.org/officeDocument/2006/relationships/image" Target="/ppt/media/image5.png" Id="Rba68a1ba95cc4798" /><Relationship Type="http://schemas.openxmlformats.org/officeDocument/2006/relationships/notesSlide" Target="/ppt/notesSlides/notesSlide5.xml" Id="Rf7d5a81deacb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4c80250c14497" /><Relationship Type="http://schemas.openxmlformats.org/officeDocument/2006/relationships/image" Target="/ppt/media/image6.png" Id="R82deaa942d3a4a73" /><Relationship Type="http://schemas.openxmlformats.org/officeDocument/2006/relationships/notesSlide" Target="/ppt/notesSlides/notesSlide6.xml" Id="R1251ce762883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b86f0be0c451f" /><Relationship Type="http://schemas.openxmlformats.org/officeDocument/2006/relationships/image" Target="/ppt/media/image7.png" Id="Rf55eeaffbc534c81" /><Relationship Type="http://schemas.openxmlformats.org/officeDocument/2006/relationships/notesSlide" Target="/ppt/notesSlides/notesSlide7.xml" Id="R0c12ff73e98544e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3bd86672f4ad1" /><Relationship Type="http://schemas.openxmlformats.org/officeDocument/2006/relationships/image" Target="/ppt/media/image8.png" Id="R56f4e3f4124f42ac" /><Relationship Type="http://schemas.openxmlformats.org/officeDocument/2006/relationships/notesSlide" Target="/ppt/notesSlides/notesSlide8.xml" Id="R59b8fd07d7d244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1b3cd668c4115" /><Relationship Type="http://schemas.openxmlformats.org/officeDocument/2006/relationships/image" Target="/ppt/media/image9.png" Id="R28dc106e9c5b41c3" /><Relationship Type="http://schemas.openxmlformats.org/officeDocument/2006/relationships/notesSlide" Target="/ppt/notesSlides/notesSlide9.xml" Id="R26d361c8ce7045e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EEEF8D0-86D6-4D28-982E-F6C7A2606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9F1D7BB-2153-4B26-9987-25D02E4D7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6F06824-3B40-4386-AB68-0DE191FAF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2022734-07E9-45A1-848E-61F1A1E2F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88bd65e39345d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AE730B3-A9E1-4992-AA6E-5B300B498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Segregación, almacenamiento, recolección, transporte y trazabilidad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6CBD6263-7CC0-4B8B-BC7E-555DB2FDC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compatibilidad, contención, rutas, frecuencias, capacidad, bioseguridad, manifiestos y cadena de custodia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4EE44DF-2543-424E-ACC5-C00B83A5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F98733E-26F6-444C-B238-E5B660A54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D5AB8B3-FA8F-405D-9628-9EC4AB879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B268FC7-511F-4B53-A39E-F72A4401A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ED7D8E5-AF81-48CA-82CC-833FB7339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 PRIMARIO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09FC5C8-DECF-4358-A616-48989F590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65EFEC5B-E8FD-4EC0-B3A5-7D79F6E67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6E79646C-4A40-4B9F-A0B1-90AA30CFD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ALMACÉN CENTRAL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35C82D4-7E24-460A-A7FD-B36E1AD3D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8EF390B6-A50C-4AFE-A689-4B086EF1B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B31CB100-B74D-417D-909D-AD623AF4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44F3984A-8675-48C1-AE71-67233C30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5EB049F6-827F-4685-912E-B46AA4636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21241676-29AD-4BAE-BB0C-63C380B37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7B1470D-8F75-4EE2-97BB-5DF76DA62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5A12E69C-9217-4C8F-A2DF-FCA410672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62660A1F-10F2-4617-A140-94DD6832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4526467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79CC2771-25EB-4073-A259-B6EF77A3A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7BAF29D-96DA-4242-9D22-CAEF197D8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B0B7220-F70B-4D88-90FE-4BD2628E2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97D41B2-C354-450B-B6DC-C152BDDE0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2c3aefd30a4fb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9B72FAB-81DA-478B-A8B0-79E09F53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C3453BB-4196-4039-AFE3-D1CDD722C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975B0D9E-0044-4D7E-85E3-E2128D26D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4658EB9-6FDB-4B15-871F-A959CDE50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BB8155C-1673-492A-9829-1961FF4DE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BCF088D0-7546-420F-AD7F-2375870B8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46F7952-3A1C-4307-B75F-203ADE775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 PRIMARIO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0E025800-CFB4-4185-915F-32A24FE6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32A29AC8-5F15-471C-9761-EF936899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38FE3EA3-5833-44F9-914A-410A239BF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ALMACÉN CENTRAL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86B7F62-932E-4429-8EEA-418B56221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9D1014E-CC21-4A85-ACD4-CCBA6E1C6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51DCBC7E-E38B-4F95-9DEA-7F7367CCA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9A81EB28-E758-46B2-AA0B-53C740423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D9E5062-0D62-4A51-B87A-651256B02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F0302B3-EB7A-4BF9-9C6C-A05B0293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22999AB4-DD9A-4714-944C-CC73AC6AD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612C89CC-8F74-40CC-879A-7FD493C8C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AFF6E0D7-AEEC-4B29-925E-4594C9F7E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6363672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857017C0-5380-4237-A980-696D56EF7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A74FD23-CECC-4259-9C49-B7DBECF2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C115508-609D-4E43-A59D-B6E5AEBB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EE3EA38-ED44-456C-9831-B39AEAE19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5aba3e178b4cd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6AF5810-15B8-493D-A908-C048F0A0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DDF9EF3-A917-4148-94ED-F86AEDF60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compatibilidad.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capacidad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tiempo de almacenamiento.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registro y manifiesto.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D0502810-ECCE-49B4-A168-55DA1825A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COMPATIBILIDAD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F694DDC3-55C6-41D3-AB60-7CF250B15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04490821-83EA-48E3-B6A2-A62D9FD2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2C4DDB55-C613-4372-9D92-47ED620D8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CAPACIDAD Y FRECUENCIA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D250B76-C831-41E0-B861-E6257AB96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E5B559DF-E4C0-48BE-A819-19D489F1B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770E3273-8859-4999-9822-370EB3E01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ALMACENAMIENTO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820A0621-9949-4647-83D3-877E0FB7D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E5058B9B-96CB-42B4-AC2F-A4456ECB6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A925C170-C1A8-4A8A-A4E5-F28AECA9C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REGISTRO Y MANIFIESTO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BACFC7D0-6462-4626-83C4-090797D4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C1EE4FE6-008E-4987-A457-055DEF77C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23674625-AFD5-4666-81C6-635E0F4C6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59347023-50E5-4FD9-9C27-B029C9F0E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21037082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E4F4866-97D2-4BA7-B6D8-E5457BDD7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D570240-F3C8-4152-BAD1-101DAED13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5C13DC4-7516-4609-9EC2-70B5FD68D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C733F02-00C3-4A4B-9E6C-2A0E8470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c87ea6d69e4cb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66E7AAE-D43D-40E7-81BA-96FD19719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5AFBED0-B560-4847-9D15-42AF21753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AA4ED88-4B29-464E-94B9-C571E5DA7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5F7DD586-3619-4B7B-8416-075C1EACF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007DDE5-AC66-4608-A49A-97BFBA474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AEDC06B9-6BFC-4E5B-BF40-7271C64CB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D491F914-2BC6-4CD3-A455-09E462E61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F54F68E-52E9-4FF1-A2D9-2004F008D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44DBED1-FD28-4A4F-91D0-CEA7A3C41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D0E196D-3C62-426E-B9C1-F51C35F2D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F7BC508-4093-4753-B8AC-F8FCD5C29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D916DC9-273B-4532-B85E-4EB1EF3BC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66448449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8A3531C9-82AB-42EA-BDA5-F81D42D3F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6BFFCBC-6D24-4999-9938-11DE00509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E6F4451-9544-4F76-A1BE-034B5B5B4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B4C6797-5DDF-4D6B-955A-EE0EB2A48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b00712e72c4fd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6770B8-7014-4015-8B55-A65BB1EE5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BAE3CDA-C580-4E19-8B31-68B7D1ED3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CAA8667A-7F1D-46BE-A7A4-E8CC041F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392FE79-8CA3-4450-A25F-4F5E441FC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B831A9E-4A14-4080-BC87-CFD6587A5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6D4F5A5-562B-4B1A-ABDF-4F73CA0E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A070CDC5-77C5-4171-820C-3DE950C87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0457EE7-29B8-49F5-A22D-7BCED7212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92B285D3-DDA3-4EBC-B580-CD4B0950C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CB1CFB48-8EB6-4F15-8E2C-6178372A5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5B731B1E-2491-4857-9A16-201B5645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76551744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3A500C8-077D-401B-8CCE-7ED472C8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ADB3CF1-B789-4CC4-B30D-F3553C054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F24F9BD-5850-434E-9FFE-84A89B22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98C6477-C8C8-481F-A1FF-B9BDC92A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723e3ea6f4481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BF3E5F4-3F6C-4FFB-BE64-0BF8C326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B5F852B-3786-4945-99DD-D2C34AA3E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Complejo industrial con 35 puntos de generación, incompatibilidades y retiros sin evidencia completa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43CF835-4CC7-4749-A81F-13C083EA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17AB2057-65AC-4D1A-A72E-192F8FCCD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36E59AB9-2968-4F40-8A5A-C49EB2F18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EF4A9147-1984-4B98-85B9-6D80727EA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46BFD8B-A81B-415B-B91A-D434DC82D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24CADB3-C483-42F7-986A-6A0AD6D80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2FFD4F44-EE7F-486A-B051-EF843EE6A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332D809-E9F7-43A9-AD03-55FEA808F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0CDFB13-5A6E-4DED-93B9-3DC48D70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9F1A367-182F-47C1-BE14-A6385368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63421615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1C3C2B5-97A3-4A59-91C4-76EF33B8F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7E0D61F-F7B3-4A82-B832-9E4F4B53B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6BF0862-D590-458A-B296-F27E8F9F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8B24F9-7C14-4217-A16F-B0C6D02F8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dada2c1fdb45d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EF5503C-F3C2-41F8-BA79-0C9C474AF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720C50A-83AE-46A2-BDBC-6AE7D3A00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435C117-8BCA-45DD-B301-8C61204D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79C2F8D-44C7-4A0F-887F-2F915363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7D35BE7-5B21-4E05-B582-33AB7493D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31CBC3ED-2E00-4C46-8FB5-267603EBC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E59E806-48C2-4166-99C2-3E5087E83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 PRIMARIO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7B1D960-7D98-4721-BF80-00AD61601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94151C38-CD0D-4DAB-9208-D9AA4DB98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9C0C9591-EF70-4899-928B-85F2831A8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ALMACÉN CENTRAL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3666C4D-C682-4271-9D0C-E1B9847B6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CF99799F-27E2-4592-AC99-1E8FD431A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473E53D-10ED-46B8-800F-C97E2EBC9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25FF43FF-D5B4-4338-9F9A-6205C6261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BEFC286A-58F0-462E-8D27-5B2838E1E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D4ED5B8B-3CEA-483E-89FF-4D710F921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7B2D0D6C-CB47-4035-B02A-BE225E22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2C9C6126-3A8F-4BD9-B8C4-ACCD6CCDC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F7D798D5-FA65-41C0-8923-5B54562E8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52536566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4B7ED104-F6EF-4B81-9AA7-85253D041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24BC2C5-826F-44D4-9A34-653D20A22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0512FFA-9F82-4C73-A664-F75725D2A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4A067F9-1AE1-4670-B7E1-5BB594BC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9a3bb7298c430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37CAA1C-68D4-43EC-81BC-022946C34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5665FBF-688A-447A-88C4-C93FA79BE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185D2AF1-499D-4BF2-9CB0-248FB203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COMPATIBILIDAD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A3A095C5-EFE3-4873-94B1-E6A68AE0F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CEA627A0-8145-48A0-8D07-938C6EFA4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959E2FC7-4960-4483-966A-1BDB7249C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CAPACIDAD Y FRECUENCIA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1B5D506A-F100-41C9-ACF2-8F1937D5D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63617D3-ABEA-46E6-B447-DBD09BF97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B46A95D-F6FE-4A5F-A09E-969D837FA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ALMACENAMIENTO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CB153723-0C56-48DA-BC14-72519BD2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3DDC048-0766-479F-95A7-83C94B0BB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33428326-217F-41AA-BA39-77425B6F2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REGISTRO Y MANIFIESTO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B7D8D90-0CE5-4F40-B98C-3EF042203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186B0B4-91C7-4314-B4F0-BBA9DB587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8882D74-F2CC-465E-9CBA-E38D82930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2B815EE7-799D-4870-80D9-3A15E00F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5575685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A5015BA-F519-4CA7-9E64-C1F91D058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DFFF362-16CD-4CFE-9034-E67DF8ED2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7100CBF-B4B6-418B-97D7-3702E0302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F6F12CD-12D3-4FB1-96C9-5C822739E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e274532ced428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6BCA9CC-053A-4469-B581-825043D33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61B0D94-3F35-42F1-AA89-CE848F24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6DA8ECD9-65BB-4AB5-9BA6-4E6A2FF9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455BE288-F4E0-4721-AD8F-B55E72AF1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21146876-821E-4225-9962-5312F6EA5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CDEE38E1-E432-4A6D-A5DB-1C6F49CC3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FDABE0D2-05F8-46CE-B95A-521C4443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24256E86-9A05-4668-9868-C0DADEB68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BF1397A-7926-4699-B0CA-DD82D918C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31D3545-4F74-4165-B07B-6CE357FFA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D123C93-2E32-4FF8-A645-B06F1B2D8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9875EF1-07A5-435E-B580-FE815CF85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7845096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8F0745C-DDB9-4795-9064-80F88B236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DB0250E-ECB6-4BE9-A62E-826F9266D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B90A36B-D4EF-40EC-9D09-CBDED6DD8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9DCE561-7F65-4E63-AAFB-AE5B1CFC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b71977dec3465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804D343-505A-4847-B32D-790B0DD8B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72C9714-286D-4569-87AB-68ECB06BD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de manejo interno, rutas y sistema de trazabilidad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4AC42690-549F-460D-8025-959FCFD41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06E5E00-6AE8-494B-9457-CE51E042E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0FE95B1B-C6CB-4D3F-9787-48128E1E8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C79B823-35F8-4A07-B9F3-52AC849F3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AB6BF64B-5CFF-4B0F-A0ED-B38F99F2E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A271B09B-FACF-4BDE-A4D8-3F708CE00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6931C4EC-FA41-4B33-9F73-1F7A52F24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CB82026B-7559-485F-B7C0-CEA663FF2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B2AC44EE-8F66-4686-823D-34CBB9307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40836756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10199EB-D45C-4F01-918D-BABE580AC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34628B1-C1FD-4BBE-BFC4-74E556E62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36E5B9D-10E1-48DA-8A93-2CBD6652C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42EAE4C-9A06-448E-95CC-D27E4102F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da03cb4058425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AC36E9C-C300-4E1D-A1B6-EAEF1AD92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349CC05-68D1-4B39-A19E-F0A9CF4A0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DB36981F-66E1-42A3-BE39-2B181D905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37E570B7-0D0B-4CAD-B04A-48B90BA51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27FF455-818B-4544-80D1-3BF05D344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445BC88F-7CEA-4FDD-A25C-403B39F06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82BE0FD-AD58-403B-8D4F-F266B4824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58453268-AD4A-4EAB-9763-A4849A17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4D5EF76-BA8E-4017-B311-10BC0E686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463584C-EC71-47A9-B5BB-C9D28A3C5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A5902DA-7F2C-46D9-B19E-82399B014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00C23AB-ADB4-4A49-B678-A827F3E5F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6441018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B781056-135E-4892-AFC2-8A5ABBBD4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EB0DCDF-0D1B-41FC-8544-9232CFF58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3CCFF82-9D47-4EBD-85EB-10986EB65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4179985-2695-4E71-A4F4-D3E2DB326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bab72c79fe450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2A1BAA8-2CC3-4954-8A81-E064A66E0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016ECE-3104-4875-ABEB-C048733A0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D49CED41-66E1-41B4-9E87-1E1EBB90B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D4818F3-4FFD-44BC-A5AA-44A8768B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D2E6A4FA-E401-4BDE-AD53-47776C1E7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3EF266C0-744F-48EC-8E65-FE2429C82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B9CFEC7-7064-4431-9C74-4E8CAE15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5FA707C3-7F43-4F0A-B1B2-22D15A481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A01E74D-C085-4B6D-A46C-8359A2733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3BC6251-F620-4D65-9E22-24F1A6FFA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B79C5A15-E609-4BC6-8C8E-D65C8095D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4829122-F146-4DC3-B40A-318333446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67207156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64561EB-756C-4BFE-801A-FC083EA9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A724895-C1AC-4985-BC63-F08D9233D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7FA63BD-A5A4-4A07-91B2-6104D7DE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CEDD7AD-8B9D-4DB8-9B35-EDF72B487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0f391879e64ec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2DBEF02-6D94-48BE-8755-76D284A4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EC87D8B-25F4-4970-A823-28FEF8D23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 de manejo interno, rutas y sistema de trazabilidad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6F6ABDFE-B3A9-43EE-B45C-BB9E9FE9A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6F593677-233D-43F4-9C13-D6D113A5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C76F8AE6-DFE4-4701-BCC3-1E907ABAF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69F6836-EFFE-4286-A7D5-184725E4C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9A27FEFF-0948-4C4A-9D7B-99F5AADB9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 PRIMARIO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46C129EA-2166-4CF1-B443-1EC3279FA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28E1671-7E48-46E9-8B80-27768576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82AA49FE-9618-4E68-B39C-23C710A90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ALMACÉN CENTRAL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5AC8DB0B-3378-48F2-BA3C-FF0225019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6688CB13-77CC-4669-85D7-2B59DFF46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BB44639-8170-4271-995F-6F3B32AA7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58AE799A-C585-4544-993A-EB4C2CED5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6464669-7BB2-49F3-9A32-9CDA55E16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C60C5852-C965-4D07-92D7-A45F1EED7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16340ED-C250-49F1-AA56-7EE2A948D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9DB98B40-9D9D-4BF0-8950-E87F8E203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44998A89-B817-4E94-A6EA-6376B47AE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3583591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3059E9B-5A5C-4BCA-AD20-354935DCF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9224C07-ACA5-4951-A362-5DD6AAD6D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8DFC38D-AF16-4AA0-B8DE-EB2F063C9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A1E25B4-2F79-482E-91B8-1B3CADC60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4b450c000149e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0645B43-4055-4F7C-8880-11997F5C0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B9C9603-3A6B-4262-9FAA-89EF63D34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compatibilidad, contención, rutas, frecuencias, capacidad, bioseguridad, manifiestos y cadena de custodia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A12BE805-4C8E-4910-85C0-5353562DE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61D4AF2-D7C7-45FE-AED7-B29C590E9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3284B329-B758-428B-B2DC-314C91F5F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6D358730-9E09-4F55-99D7-BA6DF1D3A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85428EF6-68AB-48BE-8427-435C50531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B8DF2356-B2B4-431C-BA61-1A743C4FA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8FC81216-C0C9-4356-8FDF-4FF579111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3B4FA85A-98B2-4301-9058-E2FC48035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3A8440C-C7C0-4BA4-9D3C-C0E58EEA4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2611651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54EEEDB-2380-491A-8AA8-184E61B36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939FECE-ABA3-4790-B412-85C2BBAF4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C783C1C-54CE-4CDF-8EE6-587D4882A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611FCE-56C5-4687-AD23-DE9B374A8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2b138b49de428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F459A1A-CCF8-4C65-994B-42993972B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449DC03-1251-427A-926B-CB22E11DE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compatibilidad.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capacidad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tiempo de almacenamiento.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registro y manifiesto.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F470676-1BC1-4D9B-A543-577E7749E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E6CE06D-1BF3-4E54-A29A-24722673A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B4E92F67-D5B6-44F2-A198-697CE99BC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0D79E840-48AF-41CD-9F13-EF3B36E1A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7B0BCE56-5C94-4C70-8F19-6D78DC133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88B7A612-B4D4-49B2-A54C-9BCFAA20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308D88A-DEC3-4C11-A945-2CC3193F3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29841EBF-E37E-46E3-9DC4-C19500106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D362417-12B8-4E09-9130-738A71C3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179659B-E49A-4A87-8961-26F79611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8519485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D5838033-DBB2-47A5-B065-426DB24C5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E1C0F78-57C9-4D5A-B459-7A0B4418B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2410B45-0818-4E77-A7CE-2C8BF8F2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79D0663-D25D-403F-BC5E-5679A3024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68a1ba95cc479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BFA3C62-2F2D-4F09-B161-95D2B7139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BAFA4D1-08B3-4DBA-A086-27316D00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Segregación: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Acopio primario: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Almacén central: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Transporte: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Destino: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C991DECA-B267-4F6B-893E-52545F01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2627CC77-0757-40A6-A6BB-891AC8CC2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FFB260EF-0A4A-419C-8066-712706B50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35BFEE37-0A5A-4C2B-B55C-517CB2087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29678A0-AD79-4021-9BFC-61A9FE067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ACOPIO PRIMARIO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D5CF8018-BCD8-430E-A258-2E5470613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45CAF0A6-25A2-4A3B-9CE0-4A1602E2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2C73D0D6-693D-4CA5-9D62-BB9BFFC61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ALMACÉN CENTRAL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C60D3DB-7D27-4708-A5C4-56244496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E93F32E5-E866-472B-9139-E1AD2469D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4553AA21-07A4-44EC-81ED-14A55835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TRANSPORTE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2C8BE07-D74F-462A-9939-EAA6E6DE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EF70EC24-97AA-4105-A512-27CFB7D2C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E485080-DF92-4BDC-BFF9-A42319F70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8CC1EE4B-0219-4D23-BF43-A72759C6C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0965DD5E-2343-4D01-917C-5FDD629F6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48EC1759-37CB-4FCF-8ACA-8923FD1CC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17748671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91FB22F6-903D-4FF4-83FB-AA66696D8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9DDDA93-5CDA-4B27-84A1-C10AFE5CB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BBBE65D-ACB0-4B4B-A5AA-BD67C5901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B291B70-0D5A-4A43-AE57-AFD7ABBE9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deaa942d3a4a7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AD69E5D-A67A-4E70-9C19-67A419598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35BA390-8E6E-4580-A9E7-338C8461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2BFE8CAE-0321-4F20-A034-B80CD36A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COMPATIBILIDAD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1EE8FBB5-3BAB-4844-85E6-008067B2F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BBF55380-798A-48D8-A3B3-074B0473F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70041D10-7F4F-4C9B-A396-49F240285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CAPACIDAD Y FRECUENCIA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C4B387DB-D0A2-4833-95CE-728C9CAD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03E09CFB-EB7A-4BD2-BDBD-3A174A424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422C30E1-C8F1-49ED-8DA1-23DF3E425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TIEMPO DE ALMACENAMIENTO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777CAE7C-521C-43C4-ABA3-9B0272550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14CBEA72-5D3E-4BAC-9C5D-0E3AFBAC3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87FC5F37-A3FC-4763-8977-945A14820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REGISTRO Y MANIFIESTO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FB90A633-6B10-4688-8F9F-7AFAC71E3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32A40EC-7AA6-4870-805A-13F1A0341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D88F62BA-D535-41DE-AE0F-72A19A14B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6EFC0EA-2BF0-420A-8738-408D51FA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31648011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2D0894F-AA84-4F52-A61D-77ED0D570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0F2D375-5A79-4B9F-B08D-7F3E9788C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50AEECC-FCC1-476F-AD95-E2EACE5FA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F0CA913-D15A-43EC-B154-13A862C1F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5eeaffbc534c8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3C490CD-F965-466C-830B-AA6428481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F42F788-64F9-4D17-982B-CE9676424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compatibilidad: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 y frecuencia: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tiempo de almacenamiento: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5B43BAA-FA37-48D1-ABE9-D62600CF5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1BEA88CD-9188-4670-8FA7-F9C4691E8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F1EFA73-AF41-40F7-9BDF-8D514E8FC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E1DBCF8A-4560-4DCF-BABD-CD2DE839D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EADEF5F2-CEC2-424F-91E8-7FE7A183D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B5BE424-EFDB-49CC-9728-A751B3223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DA1A4096-CDFA-488F-B1E8-FF3789CD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4D0064A-A2D1-4F07-A2C4-FF4D95F7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59109E9-D021-49B8-9109-81037E0CF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1D8AEFA-2C12-46D0-BDF1-0F9153BA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94045296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5430F919-F923-4A9E-B9D6-D3EB14D83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577CDDE-DFB9-45BD-8CE4-87F0F58D1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EBA0B15-145F-479F-AB3F-D10EFEDEC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4F7B876-58ED-4FC3-BF2F-61B861206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f4e3f4124f42a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A2A13D5-E99B-419E-9FA2-288169698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48750D4-C555-4595-9738-8080D7774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3A3C6DC-24EB-4FDA-88CF-4648643A1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83A24CB3-1FA7-4A23-B8C1-57ADA7A38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865E7440-4A6F-4C49-91E4-6A4FDBEA9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5124C7B-357E-4DD5-B9C5-10525B61A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665FF47A-9C31-4F2B-AA01-E9983C839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12C700AE-A276-41BA-9877-20C92634E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FF46412-CB75-4362-A5AF-21B2B9B44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AEB0630-89A4-4DED-878A-F1CE49B9B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3F46195-7B36-478A-A801-EF9682E2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124039820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9BF65F31-85E6-42CF-8DE4-2266904EF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368197F-31A1-4353-BF8E-EE0F1B314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C74028D-2592-4326-9BAE-B9304399E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F26978F-8410-43EF-A4A3-0CD4E53FD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Manejo interno y transporte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dc106e9c5b41c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448AB07-4263-40A2-9E13-6A3EB803B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C2CD52B-8105-40AA-8D59-B02D4AD55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compatibilidad, contención, rutas, frecuencias, capacidad, bioseguridad, manifiestos y cadena de custodia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043E8FE8-BE6F-4D46-AEE9-BBC9DA6F2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6958EBD-A93E-433B-8A31-C24881A7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259445D-E8CE-42BA-A4E0-13BE90450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CA63DC7E-D302-4375-A282-B675FBCD2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4A7D654-9C0C-4F54-8BA7-7D2E72B8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39D2DBB-423C-4634-92B3-E9E451999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4EF6934B-B6E3-4011-845C-8497EC4A0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D1EC016-8690-4B37-8300-A0F46453E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86B6B91-D3DA-4EB2-9A79-4A4CB0D5B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0D61AC4-1F27-4E9C-8295-4D8174489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Plan de manejo interno, rutas y sistema de trazabilidad</a:t>
            </a:r>
          </a:p>
        </p:txBody>
      </p:sp>
    </p:spTree>
    <p:extLst>
      <p:ext uri="{BB962C8B-B14F-4D97-AF65-F5344CB8AC3E}">
        <p14:creationId xmlns:p14="http://schemas.microsoft.com/office/powerpoint/2010/main" val="8023774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2026-07-24T14:01:19.2300000Z</dcterms:created>
  <dcterms:modified xsi:type="dcterms:W3CDTF">2026-07-24T14:01:19.2300000Z</dcterms:modified>
</coreProperties>
</file>