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e60dfe638704742" /><Relationship Type="http://schemas.openxmlformats.org/officeDocument/2006/relationships/extended-properties" Target="/docProps/app.xml" Id="R90cd3a1583bb4f00" /><Relationship Type="http://schemas.openxmlformats.org/officeDocument/2006/relationships/officeDocument" Target="/ppt/presentation.xml" Id="R4921d63f505d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07604442d49e2"/>
  </p:sldMasterIdLst>
  <p:notesMasterIdLst>
    <p:notesMasterId xmlns:r="http://schemas.openxmlformats.org/officeDocument/2006/relationships" r:id="R0a25106669704542"/>
  </p:notesMasterIdLst>
  <p:sldIdLst>
    <p:sldId xmlns:r="http://schemas.openxmlformats.org/officeDocument/2006/relationships" id="256" r:id="R958cbd68147d482f"/>
    <p:sldId xmlns:r="http://schemas.openxmlformats.org/officeDocument/2006/relationships" id="257" r:id="R8a1bc54d51b6494e"/>
    <p:sldId xmlns:r="http://schemas.openxmlformats.org/officeDocument/2006/relationships" id="258" r:id="Rc6ad0aae6a21457d"/>
    <p:sldId xmlns:r="http://schemas.openxmlformats.org/officeDocument/2006/relationships" id="259" r:id="Rb0a6ab965ccb4b90"/>
    <p:sldId xmlns:r="http://schemas.openxmlformats.org/officeDocument/2006/relationships" id="260" r:id="Rd2e9ace8de034e8a"/>
    <p:sldId xmlns:r="http://schemas.openxmlformats.org/officeDocument/2006/relationships" id="261" r:id="R2fbf9d7cc7694a6a"/>
    <p:sldId xmlns:r="http://schemas.openxmlformats.org/officeDocument/2006/relationships" id="262" r:id="R9e1a5bbc27904f11"/>
    <p:sldId xmlns:r="http://schemas.openxmlformats.org/officeDocument/2006/relationships" id="263" r:id="R5568ed416edd4371"/>
    <p:sldId xmlns:r="http://schemas.openxmlformats.org/officeDocument/2006/relationships" id="264" r:id="R8f06179aedf64b0e"/>
    <p:sldId xmlns:r="http://schemas.openxmlformats.org/officeDocument/2006/relationships" id="265" r:id="R04b4080e03034de0"/>
    <p:sldId xmlns:r="http://schemas.openxmlformats.org/officeDocument/2006/relationships" id="266" r:id="R8719b82537a649cf"/>
    <p:sldId xmlns:r="http://schemas.openxmlformats.org/officeDocument/2006/relationships" id="267" r:id="Ra9ec0c8904c940bb"/>
    <p:sldId xmlns:r="http://schemas.openxmlformats.org/officeDocument/2006/relationships" id="268" r:id="Rb70b7b9f150c4b4b"/>
    <p:sldId xmlns:r="http://schemas.openxmlformats.org/officeDocument/2006/relationships" id="269" r:id="Rbfbd2a8e849f40cb"/>
    <p:sldId xmlns:r="http://schemas.openxmlformats.org/officeDocument/2006/relationships" id="270" r:id="Rda8fd7bea6114a10"/>
    <p:sldId xmlns:r="http://schemas.openxmlformats.org/officeDocument/2006/relationships" id="271" r:id="R8e4d93e9037b4e1a"/>
    <p:sldId xmlns:r="http://schemas.openxmlformats.org/officeDocument/2006/relationships" id="272" r:id="R53e5d21172db47ef"/>
    <p:sldId xmlns:r="http://schemas.openxmlformats.org/officeDocument/2006/relationships" id="273" r:id="Rc381167ccfb64d06"/>
    <p:sldId xmlns:r="http://schemas.openxmlformats.org/officeDocument/2006/relationships" id="274" r:id="R9cc2c147591c4296"/>
    <p:sldId xmlns:r="http://schemas.openxmlformats.org/officeDocument/2006/relationships" id="275" r:id="Ra722c3c10af24a3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51e4dd0d28346b6" /><Relationship Type="http://schemas.openxmlformats.org/officeDocument/2006/relationships/slideMaster" Target="/ppt/slideMasters/slideMaster1.xml" Id="R19507604442d49e2" /><Relationship Type="http://schemas.openxmlformats.org/officeDocument/2006/relationships/notesMaster" Target="/ppt/notesMasters/notesMaster1.xml" Id="R0a25106669704542" /><Relationship Type="http://schemas.openxmlformats.org/officeDocument/2006/relationships/presProps" Target="/ppt/presProps.xml" Id="Rcfe6711b0ec44faa" /><Relationship Type="http://schemas.openxmlformats.org/officeDocument/2006/relationships/tableStyles" Target="/ppt/tableStyles.xml" Id="R2d7683dc06ab4cae" /><Relationship Type="http://schemas.openxmlformats.org/officeDocument/2006/relationships/slide" Target="/ppt/slides/slide1.xml" Id="R958cbd68147d482f" /><Relationship Type="http://schemas.openxmlformats.org/officeDocument/2006/relationships/slide" Target="/ppt/slides/slide2.xml" Id="R8a1bc54d51b6494e" /><Relationship Type="http://schemas.openxmlformats.org/officeDocument/2006/relationships/slide" Target="/ppt/slides/slide3.xml" Id="Rc6ad0aae6a21457d" /><Relationship Type="http://schemas.openxmlformats.org/officeDocument/2006/relationships/slide" Target="/ppt/slides/slide4.xml" Id="Rb0a6ab965ccb4b90" /><Relationship Type="http://schemas.openxmlformats.org/officeDocument/2006/relationships/slide" Target="/ppt/slides/slide5.xml" Id="Rd2e9ace8de034e8a" /><Relationship Type="http://schemas.openxmlformats.org/officeDocument/2006/relationships/slide" Target="/ppt/slides/slide6.xml" Id="R2fbf9d7cc7694a6a" /><Relationship Type="http://schemas.openxmlformats.org/officeDocument/2006/relationships/slide" Target="/ppt/slides/slide7.xml" Id="R9e1a5bbc27904f11" /><Relationship Type="http://schemas.openxmlformats.org/officeDocument/2006/relationships/slide" Target="/ppt/slides/slide8.xml" Id="R5568ed416edd4371" /><Relationship Type="http://schemas.openxmlformats.org/officeDocument/2006/relationships/slide" Target="/ppt/slides/slide9.xml" Id="R8f06179aedf64b0e" /><Relationship Type="http://schemas.openxmlformats.org/officeDocument/2006/relationships/slide" Target="/ppt/slides/slide10.xml" Id="R04b4080e03034de0" /><Relationship Type="http://schemas.openxmlformats.org/officeDocument/2006/relationships/slide" Target="/ppt/slides/slide11.xml" Id="R8719b82537a649cf" /><Relationship Type="http://schemas.openxmlformats.org/officeDocument/2006/relationships/slide" Target="/ppt/slides/slide12.xml" Id="Ra9ec0c8904c940bb" /><Relationship Type="http://schemas.openxmlformats.org/officeDocument/2006/relationships/slide" Target="/ppt/slides/slide13.xml" Id="Rb70b7b9f150c4b4b" /><Relationship Type="http://schemas.openxmlformats.org/officeDocument/2006/relationships/slide" Target="/ppt/slides/slide14.xml" Id="Rbfbd2a8e849f40cb" /><Relationship Type="http://schemas.openxmlformats.org/officeDocument/2006/relationships/slide" Target="/ppt/slides/slide15.xml" Id="Rda8fd7bea6114a10" /><Relationship Type="http://schemas.openxmlformats.org/officeDocument/2006/relationships/slide" Target="/ppt/slides/slide16.xml" Id="R8e4d93e9037b4e1a" /><Relationship Type="http://schemas.openxmlformats.org/officeDocument/2006/relationships/slide" Target="/ppt/slides/slide17.xml" Id="R53e5d21172db47ef" /><Relationship Type="http://schemas.openxmlformats.org/officeDocument/2006/relationships/slide" Target="/ppt/slides/slide18.xml" Id="Rc381167ccfb64d06" /><Relationship Type="http://schemas.openxmlformats.org/officeDocument/2006/relationships/slide" Target="/ppt/slides/slide19.xml" Id="R9cc2c147591c4296" /><Relationship Type="http://schemas.openxmlformats.org/officeDocument/2006/relationships/slide" Target="/ppt/slides/slide20.xml" Id="Ra722c3c10af24a3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cedfad4131140d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f7d4a88bc614381" /><Relationship Type="http://schemas.openxmlformats.org/officeDocument/2006/relationships/notesMaster" Target="/ppt/notesMasters/notesMaster1.xml" Id="R11a66c3ace8649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dd0a5c572d64b9d" /><Relationship Type="http://schemas.openxmlformats.org/officeDocument/2006/relationships/notesMaster" Target="/ppt/notesMasters/notesMaster1.xml" Id="R7509c1eb975c4ba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7fda6b8b052454e" /><Relationship Type="http://schemas.openxmlformats.org/officeDocument/2006/relationships/notesMaster" Target="/ppt/notesMasters/notesMaster1.xml" Id="Re87f4f79f09f41b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e50956e8bac4e95" /><Relationship Type="http://schemas.openxmlformats.org/officeDocument/2006/relationships/notesMaster" Target="/ppt/notesMasters/notesMaster1.xml" Id="Rd9da5d659a4541c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6c3b6a992d34280" /><Relationship Type="http://schemas.openxmlformats.org/officeDocument/2006/relationships/notesMaster" Target="/ppt/notesMasters/notesMaster1.xml" Id="R391143e2a7054a3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56f487590114873" /><Relationship Type="http://schemas.openxmlformats.org/officeDocument/2006/relationships/notesMaster" Target="/ppt/notesMasters/notesMaster1.xml" Id="Rb83cd2f3179e46a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dd20b6655034d86" /><Relationship Type="http://schemas.openxmlformats.org/officeDocument/2006/relationships/notesMaster" Target="/ppt/notesMasters/notesMaster1.xml" Id="Ra93e0ab85cd2460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367692bdcf74de6" /><Relationship Type="http://schemas.openxmlformats.org/officeDocument/2006/relationships/notesMaster" Target="/ppt/notesMasters/notesMaster1.xml" Id="Rce04e7e9aa8e4c2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0446d9fd21a488a" /><Relationship Type="http://schemas.openxmlformats.org/officeDocument/2006/relationships/notesMaster" Target="/ppt/notesMasters/notesMaster1.xml" Id="Raec797b42640441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9bc126870fd416c" /><Relationship Type="http://schemas.openxmlformats.org/officeDocument/2006/relationships/notesMaster" Target="/ppt/notesMasters/notesMaster1.xml" Id="Rf59a9076623549f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dc12cfbeda84a74" /><Relationship Type="http://schemas.openxmlformats.org/officeDocument/2006/relationships/notesMaster" Target="/ppt/notesMasters/notesMaster1.xml" Id="R813c187c29724b3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f6a0532b854ae2" /><Relationship Type="http://schemas.openxmlformats.org/officeDocument/2006/relationships/notesMaster" Target="/ppt/notesMasters/notesMaster1.xml" Id="R0b52c85095f24b1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080f71dec814a9a" /><Relationship Type="http://schemas.openxmlformats.org/officeDocument/2006/relationships/notesMaster" Target="/ppt/notesMasters/notesMaster1.xml" Id="R2f8bb655ab5b44d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20560ea11894318" /><Relationship Type="http://schemas.openxmlformats.org/officeDocument/2006/relationships/notesMaster" Target="/ppt/notesMasters/notesMaster1.xml" Id="Ra111ae8b72f04b2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2963cf9818a4a72" /><Relationship Type="http://schemas.openxmlformats.org/officeDocument/2006/relationships/notesMaster" Target="/ppt/notesMasters/notesMaster1.xml" Id="R757451c9a68c4ee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c6c396325de4ee0" /><Relationship Type="http://schemas.openxmlformats.org/officeDocument/2006/relationships/notesMaster" Target="/ppt/notesMasters/notesMaster1.xml" Id="R63e90e76b9894fd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abe5f4782a4e6c" /><Relationship Type="http://schemas.openxmlformats.org/officeDocument/2006/relationships/notesMaster" Target="/ppt/notesMasters/notesMaster1.xml" Id="Rbad67de7ab6e4d3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590a6dfd9144235" /><Relationship Type="http://schemas.openxmlformats.org/officeDocument/2006/relationships/notesMaster" Target="/ppt/notesMasters/notesMaster1.xml" Id="R9539ee4dd2f144a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957c10688f64b84" /><Relationship Type="http://schemas.openxmlformats.org/officeDocument/2006/relationships/notesMaster" Target="/ppt/notesMasters/notesMaster1.xml" Id="Rdaa05ef6b4c9432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7521ecbc8704667" /><Relationship Type="http://schemas.openxmlformats.org/officeDocument/2006/relationships/notesMaster" Target="/ppt/notesMasters/notesMaster1.xml" Id="R4b5bd23c3efe42a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6e261d41f44e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fbf46082bd041db" /><Relationship Type="http://schemas.openxmlformats.org/officeDocument/2006/relationships/slideLayout" Target="/ppt/slideLayouts/slideLayout1.xml" Id="R0392483a2e60442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2483a2e60442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6d1ce575541cb" /><Relationship Type="http://schemas.openxmlformats.org/officeDocument/2006/relationships/image" Target="/ppt/media/image.png" Id="R1fb28c2705864af9" /><Relationship Type="http://schemas.openxmlformats.org/officeDocument/2006/relationships/notesSlide" Target="/ppt/notesSlides/notesSlide1.xml" Id="Ra8e53665b6f3491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5d0c23e5431d" /><Relationship Type="http://schemas.openxmlformats.org/officeDocument/2006/relationships/image" Target="/ppt/media/image10.png" Id="R0b92f211ae12431f" /><Relationship Type="http://schemas.openxmlformats.org/officeDocument/2006/relationships/notesSlide" Target="/ppt/notesSlides/notesSlide10.xml" Id="Rb1447894e52d4fe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bffa22e0a4926" /><Relationship Type="http://schemas.openxmlformats.org/officeDocument/2006/relationships/image" Target="/ppt/media/image11.png" Id="R7fd1715f6e61442d" /><Relationship Type="http://schemas.openxmlformats.org/officeDocument/2006/relationships/notesSlide" Target="/ppt/notesSlides/notesSlide11.xml" Id="R81e455b308914bf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61527270a498e" /><Relationship Type="http://schemas.openxmlformats.org/officeDocument/2006/relationships/image" Target="/ppt/media/image12.png" Id="Reba4044b198e40a8" /><Relationship Type="http://schemas.openxmlformats.org/officeDocument/2006/relationships/notesSlide" Target="/ppt/notesSlides/notesSlide12.xml" Id="Ra3beea91d3e44de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75a5984e4c9e" /><Relationship Type="http://schemas.openxmlformats.org/officeDocument/2006/relationships/image" Target="/ppt/media/image13.png" Id="Ra4710d0a16274074" /><Relationship Type="http://schemas.openxmlformats.org/officeDocument/2006/relationships/notesSlide" Target="/ppt/notesSlides/notesSlide13.xml" Id="Rc38bee074b74456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8efa87ce34d66" /><Relationship Type="http://schemas.openxmlformats.org/officeDocument/2006/relationships/image" Target="/ppt/media/image14.png" Id="R5a0f4421eca24d59" /><Relationship Type="http://schemas.openxmlformats.org/officeDocument/2006/relationships/notesSlide" Target="/ppt/notesSlides/notesSlide14.xml" Id="R2a612a777fd24c2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0764f02c441e" /><Relationship Type="http://schemas.openxmlformats.org/officeDocument/2006/relationships/image" Target="/ppt/media/image15.png" Id="R058ca06360c0447d" /><Relationship Type="http://schemas.openxmlformats.org/officeDocument/2006/relationships/notesSlide" Target="/ppt/notesSlides/notesSlide15.xml" Id="R32dbbc9d48744c3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61faa72ce40ec" /><Relationship Type="http://schemas.openxmlformats.org/officeDocument/2006/relationships/image" Target="/ppt/media/image16.png" Id="R1db6b3f207c64706" /><Relationship Type="http://schemas.openxmlformats.org/officeDocument/2006/relationships/notesSlide" Target="/ppt/notesSlides/notesSlide16.xml" Id="Rf764d504365446c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6f68641cd4dcb" /><Relationship Type="http://schemas.openxmlformats.org/officeDocument/2006/relationships/image" Target="/ppt/media/image17.png" Id="R7412afb1ef9d4ddc" /><Relationship Type="http://schemas.openxmlformats.org/officeDocument/2006/relationships/notesSlide" Target="/ppt/notesSlides/notesSlide17.xml" Id="R4e6a7387beaf436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d8bbf556483e" /><Relationship Type="http://schemas.openxmlformats.org/officeDocument/2006/relationships/image" Target="/ppt/media/image18.png" Id="Ra76f67efaa214d12" /><Relationship Type="http://schemas.openxmlformats.org/officeDocument/2006/relationships/notesSlide" Target="/ppt/notesSlides/notesSlide18.xml" Id="Rcc564e226a3c421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0669ff3854c60" /><Relationship Type="http://schemas.openxmlformats.org/officeDocument/2006/relationships/image" Target="/ppt/media/image19.png" Id="R790f0ff4b29a41d3" /><Relationship Type="http://schemas.openxmlformats.org/officeDocument/2006/relationships/notesSlide" Target="/ppt/notesSlides/notesSlide19.xml" Id="Ra53133975353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7221d09c46ac" /><Relationship Type="http://schemas.openxmlformats.org/officeDocument/2006/relationships/image" Target="/ppt/media/image2.png" Id="R025f7fefdfd74b9c" /><Relationship Type="http://schemas.openxmlformats.org/officeDocument/2006/relationships/notesSlide" Target="/ppt/notesSlides/notesSlide2.xml" Id="Rb0b4ad0a3222499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c8fb21aca484a" /><Relationship Type="http://schemas.openxmlformats.org/officeDocument/2006/relationships/image" Target="/ppt/media/image20.png" Id="R1122808e8e3749c9" /><Relationship Type="http://schemas.openxmlformats.org/officeDocument/2006/relationships/notesSlide" Target="/ppt/notesSlides/notesSlide20.xml" Id="R2d02296244a3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b78de947462c" /><Relationship Type="http://schemas.openxmlformats.org/officeDocument/2006/relationships/image" Target="/ppt/media/image3.png" Id="R8bf00bef39c34ee6" /><Relationship Type="http://schemas.openxmlformats.org/officeDocument/2006/relationships/notesSlide" Target="/ppt/notesSlides/notesSlide3.xml" Id="R85bc1852ffbf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2c2c31ee48a9" /><Relationship Type="http://schemas.openxmlformats.org/officeDocument/2006/relationships/image" Target="/ppt/media/image4.png" Id="R559a9f321d8e4e64" /><Relationship Type="http://schemas.openxmlformats.org/officeDocument/2006/relationships/notesSlide" Target="/ppt/notesSlides/notesSlide4.xml" Id="Rc61dcb14813c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78e8a4ac4e57" /><Relationship Type="http://schemas.openxmlformats.org/officeDocument/2006/relationships/image" Target="/ppt/media/image5.png" Id="R153cf66a1c8143a8" /><Relationship Type="http://schemas.openxmlformats.org/officeDocument/2006/relationships/notesSlide" Target="/ppt/notesSlides/notesSlide5.xml" Id="R61e719a6109a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076124f71419e" /><Relationship Type="http://schemas.openxmlformats.org/officeDocument/2006/relationships/image" Target="/ppt/media/image6.png" Id="Rbe3b33d548614a08" /><Relationship Type="http://schemas.openxmlformats.org/officeDocument/2006/relationships/notesSlide" Target="/ppt/notesSlides/notesSlide6.xml" Id="Rfd0e26be656c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a0a25ca84611" /><Relationship Type="http://schemas.openxmlformats.org/officeDocument/2006/relationships/image" Target="/ppt/media/image7.png" Id="Re63c883893b24662" /><Relationship Type="http://schemas.openxmlformats.org/officeDocument/2006/relationships/notesSlide" Target="/ppt/notesSlides/notesSlide7.xml" Id="Ra857595263d948b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7b370fc54835" /><Relationship Type="http://schemas.openxmlformats.org/officeDocument/2006/relationships/image" Target="/ppt/media/image8.png" Id="Rc03392e420f84d84" /><Relationship Type="http://schemas.openxmlformats.org/officeDocument/2006/relationships/notesSlide" Target="/ppt/notesSlides/notesSlide8.xml" Id="R1dbe95299e93488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56d4798947cf" /><Relationship Type="http://schemas.openxmlformats.org/officeDocument/2006/relationships/image" Target="/ppt/media/image9.png" Id="R8cefa66fde114a99" /><Relationship Type="http://schemas.openxmlformats.org/officeDocument/2006/relationships/notesSlide" Target="/ppt/notesSlides/notesSlide9.xml" Id="R5d6070ef4c73436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D48CB91-FD6F-435E-845C-19B091F29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611E91F-DBBE-41C7-AAFD-33B57C43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7AEDB5F-F612-44EB-B88F-94E6CF9F0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9D5F183-AB0D-447E-A06F-F94732CAE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b28c2705864af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DFA0188-C640-4558-986A-9734A8AED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Diseño hidráulico, civil, electromecánico, instrumentación y resiliencia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85678068-F9BD-4262-B78E-13B19AEF3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línea piezométrica, pérdidas de carga, selección de bombas, redundancia, confiabilidad y automatización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B3AD3C8-E3A4-4D13-8F8A-2B00FF9EC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31D9EB48-3DA3-4E27-950C-923C73F54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PERFIL HIDRÁULICO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799A39A-6A42-4C24-AE23-1FB549FAC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8F72D59A-1C9F-478B-8BAB-BD686CFBD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CB69F0AD-A9D1-4DD7-932E-66A1E215B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ESTACIONES DE BOMBEO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E6531C1F-BFD4-4A07-963B-DFBA13DE3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04119FE0-D0C0-4BD6-91F5-7CE23058D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3DB912CF-2112-4718-9D0C-A2A7903D8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OBRAS CIVILES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2C8482C9-34F7-4347-9AE1-0F284B00E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EE392F34-C1A4-42EC-A2F8-699C98EB1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690D28F-0D9E-49F4-A195-876BA8CF2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MCC/ENERGÍA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686B8B06-821E-4F63-B186-3E44BCBD5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F36E13CA-0A05-4250-B050-4C143FACA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61FEEACC-3302-4EC6-92E9-A4F17BE65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SCADA E INSTRUMENTACIÓN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064E491-60D5-4A70-8A5B-8815601B3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D1207CD3-111F-4669-BCD5-5C174ADFA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9B7A283E-6821-419E-89F5-CA1204798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675944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49F2F755-8C0A-47E2-BE94-6FCD45579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DDC8006-AB78-4D31-8BAA-336F9719F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36142DB-41E5-41DA-B8DD-4EABE35C7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33970E7-0FED-46A3-9D76-3DF317E52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92f211ae12431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B29E467-38E3-4E24-B3AE-3F9FF3F6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FAB4A61-38B3-441E-B18D-4535C72FC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C3E13DC8-ED5C-44EA-9AD9-7D36464C6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20AF760-C9C0-4C4C-8E4A-EB31E53CE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PERFIL HIDRÁULICO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8C52965-152F-41B1-B929-02479AA1B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2E02DC7B-F7AA-4183-A552-7C07B318F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22AF4EF-6128-4626-9BD9-0BC335A9D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ESTACIONES DE BOMBEO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6E53CFC7-9A7B-4553-8AAE-D55B0CD89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09B3CFB0-438D-4017-893D-83CC9FE30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217164F2-0604-4E6A-ABAC-120F7483E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OBRAS CIVILES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FB2958B9-DCC9-4ADE-B8CB-7F2906618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61228BCC-9EA8-4FAE-B315-BFB63C93E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0ED8B5E-86B9-471F-9583-6C72BAF04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MCC/ENERGÍA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ABC40CE3-58E8-4D62-B61C-51B76A1B1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36C1A803-BE49-4BD0-A150-4EC4FA0B2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B3CDED1E-F7C6-4A3F-A914-9C2F5B041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SCADA E INSTRUMENTACIÓN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53965A33-593D-4FFD-B0F4-39665AB78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521936AE-BBF7-4147-B95D-1A07EE395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127ABC0-6749-4ED4-A23C-A77712AC2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422400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F9782701-E315-45F9-BB26-2056D092D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E751C27-6803-43E4-8C68-1457B689C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6BE12F1-89F6-463C-BC6B-AF278F94D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C61E001-C2E7-43DE-A9F2-0657692F3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d1715f6e61442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5872496-44C7-495C-BBEA-F2F3BC7A2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2872B6C-DCCB-4EFF-ADA1-D7EDA943C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HMT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NPSH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curva sistema-bomba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C3B4B787-664E-4E7D-BC62-A5A3E5B4D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HMT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F6554408-84BC-4909-8211-87172FF79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E4F476C4-145B-41E0-917A-4A1E9247B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D6350425-FF6A-4DEE-A8AA-D21EDEA0B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NPSH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E87E549-36B9-4CD4-9DD6-0F6EB90D4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37426418-4FBA-46E7-AE55-3FF35BD54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8555892C-3499-43C9-9FD3-994982AE1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CURVA SISTEMA-BOMBA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F760AD96-7EBF-4FB0-9890-825015D99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DBDA0907-8330-483E-99E6-C6DDCC62A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F53FC10-C81E-4810-80A6-45E1CE82C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KWH/M³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96815158-0390-4542-A2CA-9E027ACCB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74B78450-997B-4A54-A4C6-AC525FE74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815B71F7-900D-4D79-9BED-25292B8E5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0B3C87CC-F95C-4D3F-A537-9EFB70704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52560578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B4B9110-1CE1-40EE-9A26-64DEAB6F2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D135238-BFFF-4A33-A46B-F54725E73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5BFBC98-FDE1-4315-88F9-08FB44995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A0C32E4-CD3E-4FF6-B3AA-0DD9B7A06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a4044b198e40a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5DC7D16-C8E5-402B-AF2B-A9319CD17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0CD4688-2716-4F3A-A2E7-668CE8674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Perfil hidráulico y SCADA e instrumentación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2B04227E-29E8-437A-B5AA-9D29E7346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2E1FE992-6B86-4970-98A6-7083C26B2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E3D1D0C3-761E-419C-B661-CA55EF43B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EA958FCE-48C4-4434-92EC-893954956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943D75D3-390E-47D7-BDE7-E285C8D59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6BF04B40-DFEE-495C-AC5C-BED8A1F1F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CFC55D05-85AC-4973-9390-26DF919A6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95D53D7-19A5-41CA-BEFB-D1749D0EE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65378A2A-2C6F-4458-82EE-7CF9A0AB2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4AB90B5F-69B3-482A-923F-E74C0D8B1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01273314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73E7D4FE-95D3-4F13-A0A7-A9DF724CA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55D74CD-AF2A-44C9-9CF9-1E8A24459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CA2A7B6-6C4B-40D8-9EAB-926F2C581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8362C45-32E0-4F82-BF9D-313CE73A8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710d0a1627407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6286FA1-97C1-4C58-A24A-4132EB585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94EEFDA-B41B-4891-8E9C-869AF3562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C62297D9-5FE1-4B87-91BC-F41733B72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A0564B8-8BA7-4F2C-81E2-EE956A73C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4234A64F-8A3C-488B-B719-61E388AF0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526134E6-1D02-41C7-B824-0B59C66BC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54F0354A-7224-4E01-98F8-69604FAE5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8E70FBD1-F18B-4AC8-8777-670941A28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258C595F-B2E1-46ED-BB89-668E95D93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1BE48F8C-1221-4F61-9E9B-E8849AAC9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6A2747B7-0066-48BC-9502-9ADF4CB31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65732825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794D443-C7A2-40F6-B22B-1675A1783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EB6BB56-481F-40CF-A69B-3C2CD4C41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F391A28-35AD-4E27-9E38-01EC99C8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6A8C67C-BBE2-4250-A147-5E44FD70A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0f4421eca24d5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2CFF350-CEB4-49D7-AE02-8723F2C6D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29B5DC5-0DBB-4D1A-91DF-7EFBF2503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PTAR con topografía restringida, riesgo de inundación y suministro eléctrico inestable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0371BBE-7634-4CEA-BA66-627B79B2C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F6213CEF-4C67-4436-A0A9-773DEE5C1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2CE73974-8067-45E7-A2F0-CE24EC89A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B5DD78A-E195-4F84-810F-906622170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31D36B78-A2D3-4418-A8DA-E8519BC6A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869E4751-40BE-4BE8-BA18-E27163AD4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DA540E5-5B27-4D65-831C-7A7F1869F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0C4E77E0-6D8F-4092-AF9C-943FE87B1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FF08EF1-EA5C-484C-80B5-9B00F983C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23D1A92-EEAE-4C42-A872-BF2A180C1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84800484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07DD9DA-D25C-4A3A-9271-B7D1BD54F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2B803BB-BB6B-44C4-9195-5D64EAE56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AA8A65E-D78F-4AF1-A7E5-DFDAFD87B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B17C99D-001C-4972-9523-17B09907F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8ca06360c0447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E227D93-02A9-4F2F-93A0-6AB3E4C4A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14E07A7-FACE-440E-B7D5-7C660385D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AC1A6E55-8ADC-44D8-AC60-782D3B303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91D50395-0F52-423F-A4F1-1D13B2938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PERFIL HIDRÁULICO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4A1B97A1-BC4E-4A3F-B20F-1CD08CEE4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C65FE1B2-737A-4068-8494-997193A25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1177642F-A431-44B7-8611-C8DB22607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ESTACIONES DE BOMBEO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0471588-240F-4585-89DE-121C904C6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717B147E-6AE1-4542-BA50-3D3E1C2AA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E432C93E-C7AE-48BF-91E2-E02B3E4E2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OBRAS CIVILES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EB87F642-D715-46B4-ADDB-64C8D7D81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0671DE26-2A33-4D28-A135-AB9966E50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D2AFA3FB-F5FF-40C4-9A99-07077E87B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MCC/ENERGÍA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7E5A515-61B8-4688-BB35-8C03FCA4D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3C856468-6318-4B1B-8D3C-EF6214DA0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F68C80DD-BE3B-4E3C-AEDD-57764FDE8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SCADA E INSTRUMENTACIÓN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18DA79BC-85A7-48AB-93F6-8023B6FF8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4C9D6E8B-DB08-4E92-A4CC-39449DC40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2361AD65-3AF2-40AC-A127-004DB1304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81140145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2C591CE9-C0A5-4CB5-B6FD-DDA0ABF3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78A5AA2-4270-41BA-8849-441387E07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748D2E4-AD4B-4CA1-B369-67C477E0C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97D890F-35D0-4CBC-94DB-055AB9423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b6b3f207c6470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6D34C4A-6AC3-4DB4-9392-0095CD1F2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728FA19-3B25-461D-B521-CB7231F05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Perfil hidráulico: detectar, contener, recuperar. Falla de Estaciones de bombeo: detectar, contener, recuperar. Falla de Obras civiles: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FD7CED9-3A0B-4C8B-9752-5EB08689A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HMT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2B041E9F-C547-4762-AC4E-3640C038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69F4E077-AEF0-4239-BF13-1C7E12856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86A66509-A501-481E-A7FA-52B57A19B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NPSH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FB556A4-A029-480E-98B2-963B77B96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7CAFD12F-5064-47EA-BF68-CCC655AA2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078DB800-C8FB-419D-9DC2-222B5529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CURVA SISTEMA-BOMBA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2E3E8F9C-F519-483B-9FB6-296306602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2FBE9309-2197-4017-A6F7-074B6ACDE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E99B3273-7EDA-4060-AC31-481D8E9F6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KWH/M³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50ABB3EA-097F-43CA-980B-37AFB275C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92107C94-3E83-4FA5-86F8-2F8FB8E5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44A578CA-ABB0-4BA8-9FAE-6ECB02B69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A68D0F6D-55AE-433F-85E0-76A76D118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89522134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F91F252-26E2-4ECA-8A32-658BEBF90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8ECAE23-8E42-46B5-958C-B1CAB6591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FE54C72-A7D9-41C0-838B-1E90F5205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7D9E3AD-2984-428A-A959-F42E759E6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12afb1ef9d4dd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C45890B-0D99-4725-8EEB-2ADDC6D11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589AF5A-4926-478D-84DE-088F612B0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DD5FBE16-7FEF-416B-A871-4E07F0DA2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03743106-6C72-4F1C-96FF-A7E33B983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6CF8D4A4-1E18-4932-AE0B-01E313E64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DC21C5F6-D921-4FDE-9A2B-8B038E13D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2DB6A498-53CE-4C75-BC74-14241858B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175456D-A8B3-4516-BE02-3FFA9453F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D5627BE3-AF41-499F-B417-FDF80AA31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2F2D772C-1535-4DCC-8D7E-268548641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E3251F8-321D-48C2-A04C-09B86C54E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FD63739-262B-4D28-88FE-1CF619EFB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09598387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FFD06304-5CF6-44B9-80B6-024EC6468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33B37D4-2D1C-4235-9311-B66BCEA5A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708DB76-04A7-4FDF-85D7-C993EC340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9A9D462-058D-4DDB-B1FB-775347418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6f67efaa214d1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73D0200-7795-4879-8BD0-E34C70343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338FD89-4DAA-4547-B2C0-4B122C3B7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Perfil hidráulico, lista de equipos e índice de instrumentación y control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536A8D2B-ECD9-40A3-BDAD-E35D163D8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39F54B91-F0C5-44C8-8EE3-05BFB8403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3894712E-1E5A-4854-8E59-DF8364B9A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BC0A19B0-9C4E-4318-B57E-E073342E3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08E39ECB-93C2-4287-8B3C-605117D5B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AD214C60-51B3-47CD-AFAA-8B58BC7B0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C681273C-20AD-4971-9084-BB8A24064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66848EB4-499D-441B-ABB7-6EA13B976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72BCFFB5-9B62-4FB4-97C5-2821889CC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9881278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4A0FCB1-A163-4AAC-A540-1C724E5D2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15E7503-E2CD-4136-AA5B-EAB17CB62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A136F59-439F-4F92-AC64-489C001EB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76721D3-B74C-457F-8DF0-A890C38F9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0f0ff4b29a41d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36589C9-20B0-474C-8EE4-AB985B2EC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4F13BB5-875A-4B9E-951E-BBAFE1B99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3D245EEF-F54E-4D4D-B930-B9777CE62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31AA4154-8EA5-47F9-8FAD-31173828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5E4FEB69-00C3-49D3-811A-87E40B4BE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59DA5F2-1DEF-4BA8-86ED-81268F541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2454B8B4-A475-4F73-B7CC-883E9C796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38F21109-5365-4A6C-8B29-9393A1ADE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81B57D1-C140-46B5-927B-8A55A8FAA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82DC15AE-3527-454B-B4CF-2B787EF06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78E0D19-4DDF-414C-85D6-204EADA34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6FC84EA-3AC7-4CF5-BFA4-B71C71A61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461636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58CDF84-885F-4D4E-B14E-3FC8F3CBE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D32CCD3-EC79-4E3E-9283-ABDAFF7DF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29716C0-5E25-4274-B307-CFBC16BE4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28E0699-3B76-40DD-8005-E8650FD3D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5f7fefdfd74b9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A1D60A3-5368-4334-AD82-878F409C9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046EE57-0EDC-4C7C-9972-57FEC051D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F30473D7-15B6-43F3-9590-A9DE07433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77748C5A-5300-4987-A01A-E84D0C4CF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3140149F-6F12-45FA-B755-4A2E8117E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E3E8A130-62FC-4155-A516-6F4299E44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6404AD83-44CA-47E9-A62F-D4B91EA6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48311E03-9F7D-45E9-8C34-AC3CA743B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762E47CF-0BDE-479A-9A0E-A4719FDB5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72E39BEA-186A-4CCC-B406-3330EB1BD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3BDE184-6E9F-4940-A520-CF84986B3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F7A99A1-B796-4B68-8C11-74BDA90E5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22120715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B2CDC06-7330-43BB-B362-3575DDA4B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F7A17FD-7380-4180-8661-62B27E7F2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334ACBB-67E3-4D27-9340-4362962B6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A293654-426D-4FF3-B83A-D168B002C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22808e8e3749c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415CD2D-BCA5-42E6-B3C7-AAA7CA591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B39DD63-90B6-4A79-A481-551146D4C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Perfil hidráulico, lista de equipos e índice de instrumentación y control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6A33E21E-B948-4E6A-A2CF-726F0A50B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6ED1B9F4-5C33-4E94-B33A-75D19AC5E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PERFIL HIDRÁULICO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838EFB33-37C4-4E2A-B927-380AAC890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A2B4B7B3-FB0F-4A9A-AE75-032BDEA5D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F1EAABB5-6057-4E7F-8106-1A8CD87BB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ESTACIONES DE BOMBEO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0E24824-ABFC-41DF-BAAF-91F01205C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0060A75F-D86F-4871-BD99-AD9DCB5C6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74063E8A-CA71-453C-BED8-6F8845DBC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OBRAS CIVILES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B79A5D0F-A80D-4228-A90D-E8F34A31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EEAD9DE6-BAF0-4E3B-B897-12007C1B3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5249C21-D0D7-4816-BF6F-A6225B39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MCC/ENERGÍA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E4929848-AE55-402C-A6B1-A6584035D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4C605ED-BD0C-42D9-9239-2744F26D6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8FF64153-FEB6-4A4A-9E5D-52E2FE83F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SCADA E INSTRUMENTACIÓN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DBF10563-EA21-4AB3-BCD5-F5521544D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201E797E-1000-4B37-ACC7-626A171B3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F5BC68FF-30C9-4090-9818-8524E921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20057221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40C1A256-CB17-4A7E-861C-4FB523AAE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ECB6474-AD0C-426D-9557-9C680EE0F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08CFD9E-43D3-446F-AE09-CF1EF7705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90A36E2-1099-449C-8F1F-419895F97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f00bef39c34ee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EE6B7B6-738F-4962-8485-689D14A79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B93E707-57AA-4F21-AED1-2C840C462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línea piezométrica, pérdidas de carga, selección de bombas, redundancia, confiabilidad y automatización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6E201A6C-DB2F-4D4C-BF87-163F702C6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15959FB1-4FDB-45C8-9AC1-B608152F1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BED031D8-89A2-4CC5-BF36-8B829320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680AF86D-F828-4856-985D-2603FB70B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DDBE19A-2E9A-48AA-AE0F-47600D229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2745B260-89B4-4A7D-B711-E4B037430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48DB2E28-6558-4EB4-B19F-1DF415858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0025A2E5-FE34-4C6E-8F02-ED97B9C2C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5979FA47-937C-4A40-9D8E-4F31FC98F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2002556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48980CEA-12B2-47BC-B320-39CBA204F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27E6645-7B13-4395-94A0-9634B2022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5C9338C-E7CD-42F2-93CB-FE443E529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5C743F6-CD92-41D0-8A0C-1CF79D798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9a9f321d8e4e6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815B6E2-0EB7-438A-9909-3EB58BBD7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32B5296-959F-4DB5-A107-9CE9D9687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HMT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NPSH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curva sistema-bomba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kWh/m³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N+1 y autonomía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AF09DFAC-5AB7-4476-89FC-B8D3C8440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8834EBDD-BD6A-4BFC-BAA8-9E6C6E163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3F0AE90C-20DA-434A-B3D2-5BC9F1E8D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2ECBDA3-1703-472A-A938-06671BD7F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B8518A04-3AF0-4BA4-B765-40DCE067E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938E218B-2CFB-47F1-AA0D-FAE11D92D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CE6835F3-933C-4EED-9078-FB23AFB69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8A61E17C-0970-4D6F-A01B-2E1658351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F62FAD9-3792-4901-90EE-3901428A9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F9682A6-E168-4814-9AA5-308C40569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210175499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C811C655-083D-4138-AEF2-9251433DA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D9BA4C4-63D4-487E-9F09-1B8850F3F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0A38E4F-998F-4641-9D87-CA8A0F4B4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2DEE871-57C9-4F30-84FF-D6FCDE56C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3cf66a1c8143a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D77F68D-3567-48D9-A631-F052BB43E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7A205A5-84A4-4E73-9F96-9248A2164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Perfil hidráulico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Estaciones de bombeo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Obras civiles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D8B4B352-691A-4B0A-AE54-D9012B72B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CF3B68B2-58FF-45DC-AFF3-9DC2B55B2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PERFIL HIDRÁULICO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FF9F126A-CB0C-47B5-9FF7-C6005F6CA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AAB2BBA6-A508-40A7-9065-6A8B22C8C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B23C6146-A76E-4D31-9893-80EBF6DF5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ESTACIONES DE BOMBEO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EEB14479-21C0-43F5-8A58-4574DE1CE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FD138900-9B8E-444A-B747-61EF1C747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9C1E61BA-B745-47FB-9131-04805E524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OBRAS CIVILES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0502F46-3571-40A9-9AE5-61A114ADF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A37417F2-54F8-4BAF-9B57-5F424CDA9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02784C29-D04A-4D74-92BA-0963976D4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MCC/ENERGÍA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0075DC43-0F9C-470D-ACD0-A6A9E1D6B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C6E3C9E-53C2-4443-AA85-6629456D2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411BF0E7-9D19-4B62-B14E-5B77A8FC7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SCADA E INSTRUMENTACIÓN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FFBEABE1-E775-4FDB-BAFF-DFBDA8AAA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9BF13819-5B14-4365-BC54-460D6F549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8FBD9EF9-379F-4012-A97C-287DD9F20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30460244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0C50513B-85B8-45E1-A6CA-25AA36017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F2CC368-FC10-4A63-8018-53EA9A282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1FEE5C5-44E4-4D1F-9E36-40B0A704C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54D9F5F-0E96-48B9-B843-A47F241B3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3b33d548614a0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4B8EB27-E7EC-47B8-9684-A09007B2B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EF783D6-453D-4744-AEAF-7E7DB67CC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76692C5-C30B-46A2-BE48-547C4458B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HMT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CA8E6240-6463-467C-9CA1-571202D88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832541AF-A04F-461F-B30A-BA903341C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5A51BE40-4AE3-49DD-84F6-6B9648611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NPSH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8482928E-39B1-4619-A52E-1D95D0CAD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7201CC03-A4F9-44CF-A37D-65186EB8D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5D805FCB-E043-40AC-99FA-0C4984904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CURVA SISTEMA-BOMBA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FE369106-48CD-4A51-99AA-1562CDD72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EC3DFE95-D9C4-40C7-983B-9CDF6D220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5E869DCA-66DB-46BA-B0B2-CF26ED296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KWH/M³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FDE43827-0959-4ECE-8C34-1DE40CEF4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D8705C71-EEB3-42F8-9F76-833F60063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8DAA2652-1BCB-4D02-9A39-E23C06D06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B3D77CAF-DFF2-4CC4-9130-FEDB3E3DB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03755382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683D3C7-72C2-4261-B461-2592EE179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3B22E5B-0F53-4465-9C8D-0DB8B1F3B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A6D7A67-32B4-4A0A-BA32-F4F6D2924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10C379D-D3C7-4DA9-8C12-E17AB0592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3c883893b2466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BC8C22A-7DE6-4322-849E-60986DE8B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EA3E887-861A-4AD7-A1B0-2EF645FA3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HMT: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NPSH: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sistema-bomba: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090F8906-3DA1-4D4C-A689-958D1E4E1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F1C2F86A-C885-494F-A7EC-FF6102451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EBDF4599-FF54-4DCB-B807-7176AB16B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2E00C66E-A243-4A05-95B7-A23CB9BB0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E214FF25-81BA-47B9-9592-ACA1995C2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55A16A7F-EBEF-4C4E-8F9E-9F94ED7A4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4D36F198-3E68-43B6-855E-1647A381C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FB6F715E-B82A-4049-90C1-DA3870150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1378DA0-6FA9-4C66-BBA2-AAE3F9F52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E510EF3-BABF-444D-BFAB-4C70A6CD9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8349473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A3BA5E40-37A9-4025-8C47-FBAA2FC27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CC7059C-0124-41F4-9002-C347ADBFC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34C42F4-741A-4B1F-9B8C-B8FC44D29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5E1F570-59CF-4AC9-933D-EC7F09568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3392e420f84d8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34A6BCB-D173-4DDE-ABA4-3BA08AC86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41A5579-62FB-497E-AC65-37D755F47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7A7B5B8D-ADD9-4B54-8C3D-68B052C32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70028DE-9021-4BC3-AA2D-81395B3F7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034BEBB4-2C10-43BF-BEBF-5CF914728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D63E0F87-E4D7-4B94-801E-8EAE6B60F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EA7170D6-A903-47E8-991E-0353BDA69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B346A354-3CDC-42D2-ABDD-46BD3B4FA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F7A8E6C6-ECE1-4886-8415-1E879F62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6712D436-A480-4C75-867B-59AECE4D3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18B8D2E1-5C63-431A-BE87-F291A7439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11978096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92382EB-E9A2-4B45-9209-3C8630F8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57D11BC-A9E5-431E-A0D0-B6BC0B5BF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E75427C-0D30-44C7-B32F-0A68B52DF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750DC70-9443-448B-81E7-5AEE3F519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Ingeniería integral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efa66fde114a9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16BEFFF-D3F7-4C63-BE0C-46EB7B39D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138D1C1-4CD0-4585-B200-534292130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línea piezométrica, pérdidas de carga, selección de bombas, redundancia, confiabilidad y automatización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2D9641E0-E900-4420-A528-38BE9DD4B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2CE90A5D-26C0-4A55-9A3A-7B8AA3DB7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854C6EA1-476C-442D-B786-E422AE8E6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716654A7-0188-4908-B3B1-DB80AB803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B70F1682-A122-42FE-9322-2D530582D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9B38F6C7-4DA9-4CC2-AD7C-E26B77CF1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DC0EC937-CDCB-4FAB-8CB4-3AB92FF78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37849C14-2842-4805-9137-8F19E7D8D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1DF5A798-5AA2-4C77-8257-02F265883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8F70C90-4E3A-4469-90B7-F4ED233B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Perfil hidráulico, lista de equipos e índice de instrumentación y control</a:t>
            </a:r>
          </a:p>
        </p:txBody>
      </p:sp>
    </p:spTree>
    <p:extLst>
      <p:ext uri="{BB962C8B-B14F-4D97-AF65-F5344CB8AC3E}">
        <p14:creationId xmlns:p14="http://schemas.microsoft.com/office/powerpoint/2010/main" val="48083613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2026-07-24T09:47:00.0390000Z</dcterms:created>
  <dcterms:modified xsi:type="dcterms:W3CDTF">2026-07-24T09:47:00.0390000Z</dcterms:modified>
</coreProperties>
</file>