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720aa6301d4546" /><Relationship Type="http://schemas.openxmlformats.org/officeDocument/2006/relationships/extended-properties" Target="/docProps/app.xml" Id="Rd7491cb62ced4576" /><Relationship Type="http://schemas.openxmlformats.org/officeDocument/2006/relationships/officeDocument" Target="/ppt/presentation.xml" Id="R83cac41b31bb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351e12872485a"/>
  </p:sldMasterIdLst>
  <p:notesMasterIdLst>
    <p:notesMasterId xmlns:r="http://schemas.openxmlformats.org/officeDocument/2006/relationships" r:id="R330363d5dbea4032"/>
  </p:notesMasterIdLst>
  <p:sldIdLst>
    <p:sldId xmlns:r="http://schemas.openxmlformats.org/officeDocument/2006/relationships" id="256" r:id="R37b15ad2a6014695"/>
    <p:sldId xmlns:r="http://schemas.openxmlformats.org/officeDocument/2006/relationships" id="257" r:id="R7c225dd934e94f01"/>
    <p:sldId xmlns:r="http://schemas.openxmlformats.org/officeDocument/2006/relationships" id="258" r:id="R762a84ae4b654c27"/>
    <p:sldId xmlns:r="http://schemas.openxmlformats.org/officeDocument/2006/relationships" id="259" r:id="R605fc911a12d4185"/>
    <p:sldId xmlns:r="http://schemas.openxmlformats.org/officeDocument/2006/relationships" id="260" r:id="R74244dd80d8c409c"/>
    <p:sldId xmlns:r="http://schemas.openxmlformats.org/officeDocument/2006/relationships" id="261" r:id="R220bb070412a4741"/>
    <p:sldId xmlns:r="http://schemas.openxmlformats.org/officeDocument/2006/relationships" id="262" r:id="Rc3c5ae9fa4384fdb"/>
    <p:sldId xmlns:r="http://schemas.openxmlformats.org/officeDocument/2006/relationships" id="263" r:id="R8a2bf40a1ded41dc"/>
    <p:sldId xmlns:r="http://schemas.openxmlformats.org/officeDocument/2006/relationships" id="264" r:id="Rf1eec2fe7bb74631"/>
    <p:sldId xmlns:r="http://schemas.openxmlformats.org/officeDocument/2006/relationships" id="265" r:id="R3ccf33e58dc7484f"/>
    <p:sldId xmlns:r="http://schemas.openxmlformats.org/officeDocument/2006/relationships" id="266" r:id="R5d574a6721454cae"/>
    <p:sldId xmlns:r="http://schemas.openxmlformats.org/officeDocument/2006/relationships" id="267" r:id="R94714f9ff41b4da1"/>
    <p:sldId xmlns:r="http://schemas.openxmlformats.org/officeDocument/2006/relationships" id="268" r:id="Rfde7fa1d2d624da8"/>
    <p:sldId xmlns:r="http://schemas.openxmlformats.org/officeDocument/2006/relationships" id="269" r:id="R115a8a3ee1314b4f"/>
    <p:sldId xmlns:r="http://schemas.openxmlformats.org/officeDocument/2006/relationships" id="270" r:id="R355abfbad0ad4d27"/>
    <p:sldId xmlns:r="http://schemas.openxmlformats.org/officeDocument/2006/relationships" id="271" r:id="R99e36693553b478d"/>
    <p:sldId xmlns:r="http://schemas.openxmlformats.org/officeDocument/2006/relationships" id="272" r:id="R17fffdde37c14b45"/>
    <p:sldId xmlns:r="http://schemas.openxmlformats.org/officeDocument/2006/relationships" id="273" r:id="R1680b61a99214d6a"/>
    <p:sldId xmlns:r="http://schemas.openxmlformats.org/officeDocument/2006/relationships" id="274" r:id="Ree85146f53a74ddd"/>
    <p:sldId xmlns:r="http://schemas.openxmlformats.org/officeDocument/2006/relationships" id="275" r:id="R2d7fa38cc882484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cff1033fd1c43ea" /><Relationship Type="http://schemas.openxmlformats.org/officeDocument/2006/relationships/slideMaster" Target="/ppt/slideMasters/slideMaster1.xml" Id="R7e8351e12872485a" /><Relationship Type="http://schemas.openxmlformats.org/officeDocument/2006/relationships/notesMaster" Target="/ppt/notesMasters/notesMaster1.xml" Id="R330363d5dbea4032" /><Relationship Type="http://schemas.openxmlformats.org/officeDocument/2006/relationships/presProps" Target="/ppt/presProps.xml" Id="R6a42153279364c43" /><Relationship Type="http://schemas.openxmlformats.org/officeDocument/2006/relationships/tableStyles" Target="/ppt/tableStyles.xml" Id="Rcbe958d2f48e4832" /><Relationship Type="http://schemas.openxmlformats.org/officeDocument/2006/relationships/slide" Target="/ppt/slides/slide1.xml" Id="R37b15ad2a6014695" /><Relationship Type="http://schemas.openxmlformats.org/officeDocument/2006/relationships/slide" Target="/ppt/slides/slide2.xml" Id="R7c225dd934e94f01" /><Relationship Type="http://schemas.openxmlformats.org/officeDocument/2006/relationships/slide" Target="/ppt/slides/slide3.xml" Id="R762a84ae4b654c27" /><Relationship Type="http://schemas.openxmlformats.org/officeDocument/2006/relationships/slide" Target="/ppt/slides/slide4.xml" Id="R605fc911a12d4185" /><Relationship Type="http://schemas.openxmlformats.org/officeDocument/2006/relationships/slide" Target="/ppt/slides/slide5.xml" Id="R74244dd80d8c409c" /><Relationship Type="http://schemas.openxmlformats.org/officeDocument/2006/relationships/slide" Target="/ppt/slides/slide6.xml" Id="R220bb070412a4741" /><Relationship Type="http://schemas.openxmlformats.org/officeDocument/2006/relationships/slide" Target="/ppt/slides/slide7.xml" Id="Rc3c5ae9fa4384fdb" /><Relationship Type="http://schemas.openxmlformats.org/officeDocument/2006/relationships/slide" Target="/ppt/slides/slide8.xml" Id="R8a2bf40a1ded41dc" /><Relationship Type="http://schemas.openxmlformats.org/officeDocument/2006/relationships/slide" Target="/ppt/slides/slide9.xml" Id="Rf1eec2fe7bb74631" /><Relationship Type="http://schemas.openxmlformats.org/officeDocument/2006/relationships/slide" Target="/ppt/slides/slide10.xml" Id="R3ccf33e58dc7484f" /><Relationship Type="http://schemas.openxmlformats.org/officeDocument/2006/relationships/slide" Target="/ppt/slides/slide11.xml" Id="R5d574a6721454cae" /><Relationship Type="http://schemas.openxmlformats.org/officeDocument/2006/relationships/slide" Target="/ppt/slides/slide12.xml" Id="R94714f9ff41b4da1" /><Relationship Type="http://schemas.openxmlformats.org/officeDocument/2006/relationships/slide" Target="/ppt/slides/slide13.xml" Id="Rfde7fa1d2d624da8" /><Relationship Type="http://schemas.openxmlformats.org/officeDocument/2006/relationships/slide" Target="/ppt/slides/slide14.xml" Id="R115a8a3ee1314b4f" /><Relationship Type="http://schemas.openxmlformats.org/officeDocument/2006/relationships/slide" Target="/ppt/slides/slide15.xml" Id="R355abfbad0ad4d27" /><Relationship Type="http://schemas.openxmlformats.org/officeDocument/2006/relationships/slide" Target="/ppt/slides/slide16.xml" Id="R99e36693553b478d" /><Relationship Type="http://schemas.openxmlformats.org/officeDocument/2006/relationships/slide" Target="/ppt/slides/slide17.xml" Id="R17fffdde37c14b45" /><Relationship Type="http://schemas.openxmlformats.org/officeDocument/2006/relationships/slide" Target="/ppt/slides/slide18.xml" Id="R1680b61a99214d6a" /><Relationship Type="http://schemas.openxmlformats.org/officeDocument/2006/relationships/slide" Target="/ppt/slides/slide19.xml" Id="Ree85146f53a74ddd" /><Relationship Type="http://schemas.openxmlformats.org/officeDocument/2006/relationships/slide" Target="/ppt/slides/slide20.xml" Id="R2d7fa38cc882484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ccc1288b6e4be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e487e5b23d4071" /><Relationship Type="http://schemas.openxmlformats.org/officeDocument/2006/relationships/notesMaster" Target="/ppt/notesMasters/notesMaster1.xml" Id="R702576fb211b47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71b83fc07584abe" /><Relationship Type="http://schemas.openxmlformats.org/officeDocument/2006/relationships/notesMaster" Target="/ppt/notesMasters/notesMaster1.xml" Id="Re005c74b6ed348b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ce0b36f2102443c" /><Relationship Type="http://schemas.openxmlformats.org/officeDocument/2006/relationships/notesMaster" Target="/ppt/notesMasters/notesMaster1.xml" Id="R54a01c216ae14ab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fc7c5346ac94d5a" /><Relationship Type="http://schemas.openxmlformats.org/officeDocument/2006/relationships/notesMaster" Target="/ppt/notesMasters/notesMaster1.xml" Id="R9507b83d622e4f5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196621786794784" /><Relationship Type="http://schemas.openxmlformats.org/officeDocument/2006/relationships/notesMaster" Target="/ppt/notesMasters/notesMaster1.xml" Id="Re149eac46a674ca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40301e747d14d1a" /><Relationship Type="http://schemas.openxmlformats.org/officeDocument/2006/relationships/notesMaster" Target="/ppt/notesMasters/notesMaster1.xml" Id="Re65e3561ff40498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3709c22fe894555" /><Relationship Type="http://schemas.openxmlformats.org/officeDocument/2006/relationships/notesMaster" Target="/ppt/notesMasters/notesMaster1.xml" Id="Re9c0aba6a7ca4a2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b36812e5f54493f" /><Relationship Type="http://schemas.openxmlformats.org/officeDocument/2006/relationships/notesMaster" Target="/ppt/notesMasters/notesMaster1.xml" Id="Rfada2d50407f42a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c0e64f5c221466d" /><Relationship Type="http://schemas.openxmlformats.org/officeDocument/2006/relationships/notesMaster" Target="/ppt/notesMasters/notesMaster1.xml" Id="R3d2f58e9a1a54af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cd2f8c687534ce9" /><Relationship Type="http://schemas.openxmlformats.org/officeDocument/2006/relationships/notesMaster" Target="/ppt/notesMasters/notesMaster1.xml" Id="Rab80ee2fc63a41f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7756fd20c284356" /><Relationship Type="http://schemas.openxmlformats.org/officeDocument/2006/relationships/notesMaster" Target="/ppt/notesMasters/notesMaster1.xml" Id="Rbcdcc70f6b164c6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f27c253dfc43dd" /><Relationship Type="http://schemas.openxmlformats.org/officeDocument/2006/relationships/notesMaster" Target="/ppt/notesMasters/notesMaster1.xml" Id="Rfb342c8f434b4e6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3ad7e4f8aca4bf6" /><Relationship Type="http://schemas.openxmlformats.org/officeDocument/2006/relationships/notesMaster" Target="/ppt/notesMasters/notesMaster1.xml" Id="Rfd4c508da3f7442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7aedddc74c47ea" /><Relationship Type="http://schemas.openxmlformats.org/officeDocument/2006/relationships/notesMaster" Target="/ppt/notesMasters/notesMaster1.xml" Id="R7cb05f941ef84d2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032a4d835a84de3" /><Relationship Type="http://schemas.openxmlformats.org/officeDocument/2006/relationships/notesMaster" Target="/ppt/notesMasters/notesMaster1.xml" Id="R212a9d78450f486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1cd6f32ceb942a5" /><Relationship Type="http://schemas.openxmlformats.org/officeDocument/2006/relationships/notesMaster" Target="/ppt/notesMasters/notesMaster1.xml" Id="R67106da8431043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757558cea89489d" /><Relationship Type="http://schemas.openxmlformats.org/officeDocument/2006/relationships/notesMaster" Target="/ppt/notesMasters/notesMaster1.xml" Id="R59d30a670c8144d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ec147578725463a" /><Relationship Type="http://schemas.openxmlformats.org/officeDocument/2006/relationships/notesMaster" Target="/ppt/notesMasters/notesMaster1.xml" Id="Racf1eabb8ded4b1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24c1cc6653543f3" /><Relationship Type="http://schemas.openxmlformats.org/officeDocument/2006/relationships/notesMaster" Target="/ppt/notesMasters/notesMaster1.xml" Id="R4cf57730604445b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941a62711ac440f" /><Relationship Type="http://schemas.openxmlformats.org/officeDocument/2006/relationships/notesMaster" Target="/ppt/notesMasters/notesMaster1.xml" Id="Re6c0d44c67304db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a63cfd43144a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a0fdf1c4d9f403c" /><Relationship Type="http://schemas.openxmlformats.org/officeDocument/2006/relationships/slideLayout" Target="/ppt/slideLayouts/slideLayout1.xml" Id="R39ed2431fc4941c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d2431fc4941c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aa8e6ced4e0d" /><Relationship Type="http://schemas.openxmlformats.org/officeDocument/2006/relationships/image" Target="/ppt/media/image.png" Id="R2636aca5ce244a12" /><Relationship Type="http://schemas.openxmlformats.org/officeDocument/2006/relationships/notesSlide" Target="/ppt/notesSlides/notesSlide1.xml" Id="Ra27df260eb1446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e25b7a964b99" /><Relationship Type="http://schemas.openxmlformats.org/officeDocument/2006/relationships/image" Target="/ppt/media/image10.png" Id="Rba53c6ae879148b4" /><Relationship Type="http://schemas.openxmlformats.org/officeDocument/2006/relationships/notesSlide" Target="/ppt/notesSlides/notesSlide10.xml" Id="R300381c3af964c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2053864e74ea2" /><Relationship Type="http://schemas.openxmlformats.org/officeDocument/2006/relationships/image" Target="/ppt/media/image11.png" Id="R9516bc37e3e04363" /><Relationship Type="http://schemas.openxmlformats.org/officeDocument/2006/relationships/notesSlide" Target="/ppt/notesSlides/notesSlide11.xml" Id="R72cae09d96ac487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af62ef104a32" /><Relationship Type="http://schemas.openxmlformats.org/officeDocument/2006/relationships/image" Target="/ppt/media/image12.png" Id="R93a677a2500543ef" /><Relationship Type="http://schemas.openxmlformats.org/officeDocument/2006/relationships/notesSlide" Target="/ppt/notesSlides/notesSlide12.xml" Id="Rf456ab0c23f04d3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1651f7ff46bf" /><Relationship Type="http://schemas.openxmlformats.org/officeDocument/2006/relationships/image" Target="/ppt/media/image13.png" Id="R2282b136e0fc4285" /><Relationship Type="http://schemas.openxmlformats.org/officeDocument/2006/relationships/notesSlide" Target="/ppt/notesSlides/notesSlide13.xml" Id="Rf86e4d2c162d45c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26f324334093" /><Relationship Type="http://schemas.openxmlformats.org/officeDocument/2006/relationships/image" Target="/ppt/media/image14.png" Id="R58757372728f4f03" /><Relationship Type="http://schemas.openxmlformats.org/officeDocument/2006/relationships/notesSlide" Target="/ppt/notesSlides/notesSlide14.xml" Id="R292bccec5ac24c3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8d000358424e" /><Relationship Type="http://schemas.openxmlformats.org/officeDocument/2006/relationships/image" Target="/ppt/media/image15.png" Id="R556eb1c8094a4ddc" /><Relationship Type="http://schemas.openxmlformats.org/officeDocument/2006/relationships/notesSlide" Target="/ppt/notesSlides/notesSlide15.xml" Id="R241a6374f28042d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13ad93194bc8" /><Relationship Type="http://schemas.openxmlformats.org/officeDocument/2006/relationships/image" Target="/ppt/media/image16.png" Id="Re204776435ca45ac" /><Relationship Type="http://schemas.openxmlformats.org/officeDocument/2006/relationships/notesSlide" Target="/ppt/notesSlides/notesSlide16.xml" Id="R43e1e4a207954d0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0497b5ff44802" /><Relationship Type="http://schemas.openxmlformats.org/officeDocument/2006/relationships/image" Target="/ppt/media/image17.png" Id="R982d4902b6754d37" /><Relationship Type="http://schemas.openxmlformats.org/officeDocument/2006/relationships/notesSlide" Target="/ppt/notesSlides/notesSlide17.xml" Id="R73b9d91d7619409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800bf58040e5" /><Relationship Type="http://schemas.openxmlformats.org/officeDocument/2006/relationships/image" Target="/ppt/media/image18.png" Id="R4c7dce8b68b344f8" /><Relationship Type="http://schemas.openxmlformats.org/officeDocument/2006/relationships/notesSlide" Target="/ppt/notesSlides/notesSlide18.xml" Id="R8e40b08c47f84ef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a050ccc64422" /><Relationship Type="http://schemas.openxmlformats.org/officeDocument/2006/relationships/image" Target="/ppt/media/image19.png" Id="R61d03238658945b5" /><Relationship Type="http://schemas.openxmlformats.org/officeDocument/2006/relationships/notesSlide" Target="/ppt/notesSlides/notesSlide19.xml" Id="Re72d7531a4d6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19576d064c5e" /><Relationship Type="http://schemas.openxmlformats.org/officeDocument/2006/relationships/image" Target="/ppt/media/image2.png" Id="R97d58972bc57436d" /><Relationship Type="http://schemas.openxmlformats.org/officeDocument/2006/relationships/notesSlide" Target="/ppt/notesSlides/notesSlide2.xml" Id="R665e6149a5e14ca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0174e8a114c05" /><Relationship Type="http://schemas.openxmlformats.org/officeDocument/2006/relationships/image" Target="/ppt/media/image20.png" Id="Rc2fb94111dd74798" /><Relationship Type="http://schemas.openxmlformats.org/officeDocument/2006/relationships/notesSlide" Target="/ppt/notesSlides/notesSlide20.xml" Id="R5f5e518a9241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e104280b409a" /><Relationship Type="http://schemas.openxmlformats.org/officeDocument/2006/relationships/image" Target="/ppt/media/image3.png" Id="R157854de0af14aef" /><Relationship Type="http://schemas.openxmlformats.org/officeDocument/2006/relationships/notesSlide" Target="/ppt/notesSlides/notesSlide3.xml" Id="R30b5f0c09aa5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851484fc4cb5" /><Relationship Type="http://schemas.openxmlformats.org/officeDocument/2006/relationships/image" Target="/ppt/media/image4.png" Id="R37debec218f94553" /><Relationship Type="http://schemas.openxmlformats.org/officeDocument/2006/relationships/notesSlide" Target="/ppt/notesSlides/notesSlide4.xml" Id="R59a71262b291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b7c674b6e474c" /><Relationship Type="http://schemas.openxmlformats.org/officeDocument/2006/relationships/image" Target="/ppt/media/image5.png" Id="Rf29511cb502d4b6c" /><Relationship Type="http://schemas.openxmlformats.org/officeDocument/2006/relationships/notesSlide" Target="/ppt/notesSlides/notesSlide5.xml" Id="R9bc138eaa706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8002a9d4442a" /><Relationship Type="http://schemas.openxmlformats.org/officeDocument/2006/relationships/image" Target="/ppt/media/image6.png" Id="R6124ea65774846ff" /><Relationship Type="http://schemas.openxmlformats.org/officeDocument/2006/relationships/notesSlide" Target="/ppt/notesSlides/notesSlide6.xml" Id="R52ba44934abd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a1f0342bd4499" /><Relationship Type="http://schemas.openxmlformats.org/officeDocument/2006/relationships/image" Target="/ppt/media/image7.png" Id="Rca138f03f25d47c8" /><Relationship Type="http://schemas.openxmlformats.org/officeDocument/2006/relationships/notesSlide" Target="/ppt/notesSlides/notesSlide7.xml" Id="R39d85e157df94b0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a49b664e4586" /><Relationship Type="http://schemas.openxmlformats.org/officeDocument/2006/relationships/image" Target="/ppt/media/image8.png" Id="R6f711666a016418a" /><Relationship Type="http://schemas.openxmlformats.org/officeDocument/2006/relationships/notesSlide" Target="/ppt/notesSlides/notesSlide8.xml" Id="Refa7d772b23e445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7cd0f84e49af" /><Relationship Type="http://schemas.openxmlformats.org/officeDocument/2006/relationships/image" Target="/ppt/media/image9.png" Id="R4bb7b30224a04015" /><Relationship Type="http://schemas.openxmlformats.org/officeDocument/2006/relationships/notesSlide" Target="/ppt/notesSlides/notesSlide9.xml" Id="R46893422a862403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6FE5C951-0638-42F4-B8C1-58CF4EB6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E8C015F-9EC8-4CCF-A379-F69A55499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4DFC1AB-787F-4E48-B08C-C1B0360D6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0FD9B9D-4B73-4FFB-921B-BE18ECF2F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36aca5ce244a1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8437696-5572-4240-B152-093B4C202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Aguas residuales industriales y pretratamientos especializados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D7214603-3467-41E8-869A-70A07AA3A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segregación de corrientes, ecualización, neutralización, coagulación-floculación, DAF, oxidación y adsorción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89A69E41-B244-49EF-9382-230AB4A20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E9F0431C-25A3-4E2A-96D7-2C155117E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60C0A001-1B8E-4E86-B1E5-F871569E0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5440EDD-D892-499C-A53C-E424D0936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A1ADBB4-65DB-4C08-ACC3-476DADA0F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59D14781-E468-4AF2-B3F6-ABB70321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3F0592C-E181-435D-969C-412301C4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C449C530-DB6A-4AAA-BF3D-822F58207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NEUTRALIZACIÓN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7304E5D6-B5D7-4065-8C88-FCF43717B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D0251850-98AF-40DC-9E71-D47EF34C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30B934E5-2179-47CE-A1CE-8DC672CCA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COAGULACIÓN/DAF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A7FA301-FCA9-4880-A810-4F2A22A09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3EEF95D-8AC9-4A82-BD1E-FAAC1657B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75A9632C-791C-4327-A7E3-112BA0F53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OXIDACIÓN/ADSORCIÓN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EBA79A9-E9CA-428E-9080-C2BC2982F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2711855A-B0D1-4DFE-BBEE-84188F69B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C106F852-0073-4939-B162-D66E31761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201106107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651CC72-44DD-4F9C-BBBE-EDCDAB630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9C579A0-F789-45EE-8833-623345134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010674D-EB63-445E-A524-51CC28CF1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88CFC38-C713-4B8D-855C-CC2CDFB3D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53c6ae879148b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4F56A1C-4583-4062-9D6A-FD65B83FD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89D6DD4-A98D-4EF5-A87E-DF28C8BB7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4216B75F-486B-4C0B-8F6D-BF28A1BB3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57BF42DE-C75C-45F2-B48B-671E22138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9D8C650-8C69-4920-94A8-D15C05148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046107B-3131-44D0-806A-B04CA03E6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0D37DC3-0C12-46D4-82D9-AC3621F67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841E3FE-9D2B-473E-9A4F-914D1358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62EEFD4-A260-42FB-ABB6-7B4E5042D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1E7AFA6-9A90-4F35-B059-5E9DEFE9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NEUTRALIZACIÓN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95586AD-65AB-44D1-9484-021B6E2EF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ABDD546-6746-4147-874E-C176E21E6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3DDEFFC-A8CB-4BF6-A5EC-FA3568B02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COAGULACIÓN/DAF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6A7412A4-9BF1-43B6-9661-EC215FEE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6ED28981-A6E5-4A16-A9FE-0AEDD661D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5B868188-523F-4083-AE47-EC3677E6D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OXIDACIÓN/ADSORCIÓN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B290B4F0-815C-4AC5-B468-525A1A2B1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359E0C75-2310-4FCB-BDE3-7A0948D2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0830BBE9-B138-48CB-A389-C4A568897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86133129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35F32617-B29A-4232-9299-E695EB890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34035CC-540F-442D-A366-A0A73929F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CB37FAE-AD5B-4457-B9F1-7FEB4799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900D4E2-37EC-4B08-A3B3-E4038A667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16bc37e3e0436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FB22D6A-FBC3-4308-83A1-7160633A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542142B-DF59-4FFA-A4FB-5D3F22631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DQO soluble/particulada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aceites y grasas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metales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A91B712C-1F09-43BF-8BE0-69DDEDDCA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DQO SOLUBLE/PARTICULADA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4149E7D4-EF5C-4BE9-93A2-8686703E9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E914B246-4AB4-4F51-A726-7964383A6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B400876A-F59E-4B3E-99A8-3B1B7B906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ACEITES Y GRASAS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0DF735B-A530-4527-8922-788B34BA6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44EFD065-C181-4F1B-98A8-FA79F3221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53A96526-F3BB-4C99-961E-AC1F36FBC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METALES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D1C0EA44-D6F3-4E07-9358-9AB5E0C59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24C2DB89-710F-4CD0-8BF2-09D277646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AB3B579-DE1F-45A6-BE46-D45AC92ED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SALINIDAD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2278998B-C127-488A-8DBC-395E6CFA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36ADE1FC-C7A5-4B5A-B36F-69114EF84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32E7E9A4-CBE2-4032-B48A-D848BD17C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ECEBECAD-8DD9-4324-9D59-20EF0404B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13510333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FE47432-3416-40EC-A1C4-B984BA3B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D4D1DBF-2826-4D4C-9CF1-0AF37EAD5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C7ECE05-EDE4-449F-A707-BD9D8D33B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56E9849-8037-4C83-9961-7815AFC37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a677a2500543e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CED25EA-D675-4070-A118-86E5C0B0B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6D5C1DF-5419-40E3-8B7D-5BDFCAF75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Segregación y Biológico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57EC8F91-938C-4616-A5A1-3C1C97457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EEA8B07A-1C1A-446B-99B0-9644205AB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335A8842-EE92-4718-BE11-17A2FFF0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D496CEB-2AE9-4004-81B7-6F5873690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9FFBFF26-0B27-440C-BF23-8341E57E1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08DBC19-738B-4430-ADE0-8F410F486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E35D7C2E-9191-47A9-ADB6-EB055F355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48D3B70-8289-434A-9BFE-8128A8908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64A8697-152E-4FA7-B290-A9AF69E3C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82BF124-2B35-4AEB-8FD9-9B3D498FA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230380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3E53C13-4859-411F-8925-6B9FB907E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24C284E-78A2-4D7B-A26E-BE0A049BC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C92B5AD-4B0C-49BE-827B-7BBD1406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90556EB-C300-4A20-A4F8-5707BE26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82b136e0fc428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0DCCFE5-8F18-4CBC-9E39-AB5F4AAF0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4DE10B9-B060-4558-8BCA-7155C905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F7B48131-787A-49C5-9060-FEE415BC8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E664C17-7A31-4E83-89E4-8EFD9266A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52C787B8-3C97-45DB-A868-7217C8437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93E568A-1427-4842-813A-ED740AA61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CDF3648-EF22-46D7-9A0C-3FCFB742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7ACFF2CB-B578-46C0-8337-20740268C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AFB9D234-66FC-4DA1-8C4C-FB751162B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3BAA738-DB50-4AA9-A11A-57EFF665A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BF1BE9D-E903-4B0A-AC07-4EBBA176D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71389230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554D939-511A-47C6-9622-F3B05774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474FF2D-F7EF-4693-B8C2-18CB81B06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12224E4-95C8-4547-A1B9-25F68CC2B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8100595-3EC4-442F-947D-78716929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757372728f4f0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8FB613E-667B-4BF5-BD16-BF705417F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ED0A8DB-6AC9-48DF-8A6D-3F23ADB04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Planta alimentaria con picos de DQO, grasas y variaciones extremas de pH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7CA32DA5-EFBD-4AB2-A35F-DA3BC0274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16A6FBC-2787-444A-A81F-509E0DF56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A5EEFF1-8F30-4E12-B49F-1B345FA43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735537A-0A14-4B0B-90CC-B1B9ABCD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3948ABA9-9272-4334-9E6A-D74D8A9CB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84D77EA7-B418-47FA-AEDD-E1012B6CB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D0C4A0A-6283-4916-B853-B626DAB05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D196B39-64B5-42FE-85B9-3C615F82B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8F01F6C-EC69-446C-B8FA-05A199445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E9B4529-69DC-47EA-B7AC-43F271BAA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50903958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63BF80F8-DC4D-4061-BFA7-A440BD661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F524095-0098-41DB-B00D-895086DB4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3BD641B-13C5-461B-9A09-01C44D754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D51DD74-E6AE-4F54-99AD-055C0F78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6eb1c8094a4dd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67988FB-27C0-46B5-BA82-1FC8A8BC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EA1754C-5554-4705-8391-36F5C2F34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15245C9-FA76-4FD6-A5BC-FE3BF60A4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4B36BA0D-2C4E-4B6A-B4E3-E41DB148E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F5CFCCA1-8527-4C9B-B62D-F07E91388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ECF0BE1-0734-41EA-8C8B-373600F5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7C7B239F-A42F-48F3-B01D-2F594A1C9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F3BF810-B240-440E-A7D3-4283A0231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A212747-49A2-4396-A112-FA3ECDB96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DD321047-4454-40EA-A977-97C39DAE8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NEUTRALIZACIÓN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928BBA2-EFB5-4325-9AFD-2567176C5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5B74A49-BF27-4BB4-922A-0F84A09C4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873BDE3D-BFCF-488B-9AF6-9E587BFEC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COAGULACIÓN/DAF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F073D02-E479-4F23-BD3B-7C4D46748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A3627F34-706B-4B75-BC7C-A8CD9F80E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C973297-2B0E-4059-A679-EDB90FCB0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OXIDACIÓN/ADSORCIÓN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412B716-9F10-4BB9-9753-AABB3F3D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90AA7E1-8A50-4F18-8172-ACE209972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E9F3E197-9FCD-4C17-B0DB-4F36C0E53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18611287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EB14255B-3957-4710-BF77-BB529376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D602496-5C85-4EBA-A839-6E5FBAF5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9A86FDA-E561-4EDD-9EDC-7E045D0ED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8C12B44-6632-4B8C-8793-2A8CE0E0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04776435ca45a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023F016-08F7-4BEA-B3E1-9E3631881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B974340-B924-4321-841D-083EDF49E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Segregación: detectar, contener, recuperar. Falla de Ecualización: detectar, contener, recuperar. Falla de Neutralización: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1113202-F38D-406E-98E7-30B00E99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DQO SOLUBLE/PARTICULADA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1A9908B2-1DD5-4749-98A1-98B2771F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30ED8BD-E20F-4685-A93C-686D1B2A8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662D4AE9-F94E-48EB-A93D-1099AD4B7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ACEITES Y GRASAS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92CEDD0-38CB-4DD0-A45F-2564FE077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FEE006C6-F882-45B2-9849-EC1F045A6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0FF37635-2713-4120-B417-0ABD4799B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METALES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5CA9F730-DFC5-4E2E-924E-9316823A7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0D3D6797-EE61-4F0A-82AA-A094D2212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0B724EEB-EE61-43A7-AEE5-318A59A13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SALINIDAD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21E4F453-2A66-4F48-9657-EFB39EE3C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319E863-D5B7-4EED-B4DC-81524D6F5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A17B6D15-2B86-4F1E-81DC-0043A7CDF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139F0CF4-9442-44C1-AA3C-E64453EE1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79713417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EDC5CBB-BF34-4FD1-BDC2-BEC4282F0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45195F9-CB4A-4063-99FF-3F3FC03C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AC2EA2E-C4B2-4924-9AAE-7A9945B86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DF0CFA3-F1D8-4C00-8BF0-141CAA88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2d4902b6754d3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FF5FE40-71F5-4520-9B80-52F92CE3A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C813D40-1B90-4E5A-B711-A9B4EE91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9BB2096-C511-4B45-86BF-8D66B610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0E86217-C719-4776-89AA-8A3F491A5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21FD0E0-5996-42C7-9E7B-B7770E055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417F9750-6B1A-4234-B9B5-B7F6BC53E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5B620874-3D6E-4985-A521-5BDFAA448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65538E52-6F0B-4C71-A07C-33D0151B2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058ABEE-BA66-4C94-81B0-40992746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6872B7A6-C8AD-46CB-AA2A-96D2B3A01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95A759F-F411-4BA0-80F5-E9E6D4C2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2F0F523-9C54-4B23-9F6F-3F2F140B1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8968034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D54B4A8-8144-4952-BFAE-ECFB741C5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D54AEC5-D072-40B4-8DC2-96F502EB9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29FE819-F5F5-4019-A652-FAC49078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6354075-022F-445A-8FC8-12521ACBA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7dce8b68b344f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B0FE2DC-3EB4-422A-A506-AED41B2C4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0D7DA8F-20DE-4F1A-871F-97245D7F2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Diseño de pretratamiento industrial y verificación de VMA/LMP sectorial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0199D4A-F324-4E20-891D-91D0E188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916350C7-2F9C-4742-B714-8198AF6E4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CD75D29-2D71-46BF-B429-E59C0929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9DAE0F55-FCF6-49A8-9041-C27EDE7BC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F189CDCD-D71A-4BC0-8FA6-D15E50421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7549AFE-F7CA-4E30-9282-6CC958D5D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546051FD-79E0-4703-9158-36A9BF7F4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0A454643-339B-4C7B-A864-EA27D36E2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583666F4-647E-4520-AECF-F87F27D95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64227650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4340C4B-2735-4013-BBAB-ADCDD9360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62476F4-15CC-45F4-B5A6-DDC2BF9E4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E7B8CB6-0D69-4700-8F1B-24C9E081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1B9C4DF-9D7A-4210-90B2-DB6F2F37E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d03238658945b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FE0164E-0C86-4868-98B4-D63E1184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8EB0B80-3BE3-428E-89F0-CF66EA969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919B6E32-176A-46FA-82B9-190BA8A00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C33168F7-AF48-42F9-80B8-9711AAD05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E0BBBF5-8D50-40BB-A244-1324CE2B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5C0DB22B-03B6-4211-BF13-450BAE2F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2CF4314-364E-49B3-B84B-02F4FACA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56E8F254-4F6D-4913-9198-B20B82FA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AF999F39-0D96-4404-BD47-D1901EB4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DE42BDF-C615-40AC-BA1A-2AB089572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167511C-CF02-4913-8119-F48B0FCFD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64F4E6C-6F58-44EA-9EC6-2B7AAB2F1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7088166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E51D639-4589-4470-A023-D9ADB661B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7DF1BE5-C6FD-4FDB-9BFD-2DDCD9FD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C55E14C-E447-44D0-818B-5367725D4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70C720A-9893-47DA-853B-89CC36F7C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d58972bc57436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CC2E627-A8EA-49C6-B7A4-5FB67B2D6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9A87818-D4B6-415E-966B-018590353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9488FDA6-B84C-438B-B06B-CB8169BB6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DD50AC28-0E14-43F8-BC28-30161E66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7E78CD0C-A5BE-478D-884D-6A75DD409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1FDAC03-1F16-4711-AB31-835D344C7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4668B6A8-C4D8-4BBC-B6D1-101C1A241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22B2D690-B792-4214-916A-2E24EC238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3D95A91-D46C-4428-B28E-31088685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2930EAFE-FE0D-42AE-8FAD-22F3C2087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62D8141-9800-4BDC-A36E-DA82C31A1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030F2F2-0F33-4A02-BB6F-7D8B28D45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26311355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8F9DC4D-4BAE-472D-B1AF-34AC1C462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64825B3-ACFD-49A7-BA67-89A9B0E4B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04BAFE8-B6B4-4333-9AAB-014D5D833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408372C-23B5-41D8-97B3-80CBAD1FC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fb94111dd7479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81878EF-5BB5-4703-A6AD-712D9D7A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A757020-751E-446C-B95D-84C5868EB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Diseño de pretratamiento industrial y verificación de VMA/LMP sectorial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935FA1F5-B88B-4044-A62B-2EF2D719D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5DB9B3C-A52D-41BA-AA54-AD6871040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A16160A-9AC0-4247-B67E-F44CDCBCF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68F5049-B77D-4248-BC33-76EB2904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5AF42DF-7FED-4A1A-A964-6C593D486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69A57333-8BD4-4CAD-B201-5184418D1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7D8495C-F5ED-4EFA-A5BD-9C1348225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8298371-6E6E-4F09-8FEB-FDA2BBB4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NEUTRALIZACIÓN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7CD5CED-DCF5-495B-9460-56CCE9608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701DA820-CE0B-4306-8347-3CCCC31BD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0CF1207-CABA-48FD-A386-141D0683E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COAGULACIÓN/DAF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8860288-43DD-41AE-9647-3B7875507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08A61EEA-D9C3-425F-B3CA-F404E407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B6FB1EC-C4AE-411D-9838-890F93694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OXIDACIÓN/ADSORCIÓN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37620037-1563-4F44-8EA8-7D3728857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921F283-73EC-4157-A64B-1EA637020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451FFEE2-8B6A-4409-B0CF-5DD54A89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4224521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599D032C-89D4-4BE2-84D5-7E4FBEFA2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DD265DD-1248-415F-8F3B-CB52044E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A5F5765-9412-4921-AB6A-AD7CC723C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460DD94-7F08-46C5-986D-FE5C7A93E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7854de0af14ae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5BFCCBF-42D3-40E2-9716-7CB8CEEC0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A4AEAF5-02C5-4DBD-BAB0-8762D16DB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segregación de corrientes, ecualización, neutralización, coagulación-floculación, DAF, oxidación y adsorción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C279C99-D7F8-4EF6-984D-42D2B5224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E62EEFE-EED5-4C85-A596-DE59D1DE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94FD3F4C-8DEC-4B8B-B910-F7CAC22E4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9CB54C0C-40DD-4931-BA71-8F36F3244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6F7F9CC-FFFD-4D20-97E9-1F3B37C0E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30DD12BC-7B15-4F08-B5DD-EC0B908FD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0B3AC0BB-6C13-439A-B81E-FC07DD90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7004DB09-ED4C-4E57-861B-E88FCF09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4F9E37A-A895-4E87-B215-47F64FCEB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679705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D6BDCD3-6ED0-4297-8E59-7280C3AE1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D7C4B46-FAE9-4050-952A-798D7C546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4083E0F-7FE3-4803-B798-C0E10D260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8DCD0BE-8EB4-41A0-B99C-B1104EF24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debec218f9455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35AC21F-0C76-4F3D-A99D-8E306F1B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14E9DA3-6FC5-4EAC-A86B-48099B022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DQO soluble/particulada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aceites y grasas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metales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salinidad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toxicidad e inhibición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9BD1DA43-3802-43A5-8E2F-8A425C0A7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DEB52428-90CE-4912-A9AE-72DE8A798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5CAF1C7-9BF1-446C-8FC6-6019830E1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3C70485D-C969-4E80-BFA0-BBD0782B1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A14D523-2D7D-4B93-ACC6-DDD6F41D4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C26EC0F-822A-4FC4-BFAE-74AB7371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11A05030-A720-4C30-A5E5-1401396D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68D55F4-1165-4087-96E5-D742CC2A7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3A283B0-2AFD-458E-8E69-0E4BF83B8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2DD5226-3EB5-4ED3-97F6-7B195EA66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6144821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64286ED-C19E-4DDE-BD7B-56A6FB95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8B9B377-C2B2-46CE-A4A4-16BC66474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F06CB89-3A8D-415F-BE90-1F5526FC8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3F4AA7A-F308-4E8E-83BA-1F20EAC5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9511cb502d4b6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103B5D0-88FF-47A1-9142-1809F820C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44420B9-8A34-48EB-88B7-E378A208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Segregación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Ecualización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Neutralización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3745F09-C705-456E-9365-F37443AE8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1AFA090-BC92-455B-AC84-CD59FEE50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05938F7F-2697-4D69-A5AC-772EB7B5B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B8B7CC3-479B-4A5D-815A-079E4982F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91D2606-3CDF-43C2-9ACE-9FEA1E3B2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981C5119-2C74-413B-9F6C-11D7C9AE9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D44B0B4-DCAA-49BA-8EAA-BDBF074DC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5068577-B06D-432C-93A4-491F9FAB7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NEUTRALIZACIÓN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780F749D-CD3F-4B40-BBCA-3898E2E84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0CECAB5C-90DF-46A5-A81D-9F148C755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8FFBB4A0-8F17-4411-BC3A-93AB689BD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COAGULACIÓN/DAF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847BB3D2-EE12-4CB2-A877-F6F745E4B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B4209EF-58B8-4E93-ABAA-1C7E12B98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239E3F1B-0702-410E-A5AB-338083486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OXIDACIÓN/ADSORCIÓN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293D474-2930-47ED-921A-08A44F8E4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C897D65-773C-4048-87B2-B922C70BB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3CD9C2A9-2491-4AC5-A9CC-583B21CEF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9434862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70184B3B-55E7-42FC-AB37-9C2F75AFE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2B41B2D-5D7B-4888-93E0-D18702BFE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16322BD-9C7B-45EF-8ED6-225136D05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6A8CFA9-D13B-4402-90EB-0EA55148F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24ea65774846f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5774571-7052-4136-9376-C1CF775C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65CF3A6-B45B-4505-AAEE-52C8AABCC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AD6AD8D-2395-4FB4-AC11-CDA9319E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DQO SOLUBLE/PARTICULADA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92779D7C-78FF-403C-8C56-1F3026ACC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86095E1-C185-4213-9525-FD979F073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B8406AA-3267-495A-8FB6-90698633C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ACEITES Y GRASAS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D4B5AB9-D333-4209-AF10-E389F1A07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6DCBCA74-E631-44E9-ACD1-36B576C91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52E64C44-B302-4990-A0BF-5444A6A7B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METALES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CDD4549D-A986-41DB-AA2F-141648764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9C29D579-4D8E-4E3B-967E-66E6C7F6D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7CD59264-92A9-4A24-A1BB-D285F8328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SALINIDAD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387C1C13-B302-4BF6-8E6B-7A0213B6C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09C159DC-91F2-4DF8-A82B-A4E971DB9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C3DF3F82-E9F7-40BB-90B2-D51EEE09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8FB06F86-DEE8-449A-9899-80A0E42B7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21216288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7282AE6-CBB1-449F-8EA6-86AC6EFB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52CD8BE-7592-4764-AE35-684472113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099A12A-25C4-4870-B93F-1076F8D06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2CFE58C-D571-4D09-9DB0-A50284BAF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138f03f25d47c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B8F186C-6220-4A62-B851-B9E7E1522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76AB013-61CA-49E5-864C-61FE7679A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DQO soluble/particulada: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aceites y grasas: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metales: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3F375AA-224A-47BA-AA1B-97884A7D0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9B9E880-477E-407F-9436-769246D8E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3845A467-CF8B-4502-9D22-49F6407B1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7E4A33E-6D04-4299-A3B3-43B995833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BF355507-C33E-4350-8B24-509DE2026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59A90BEE-E68B-4768-9143-ABB0A961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C7333BCE-60BB-491C-A3B4-3CD9663D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40FD79AB-CF99-4DC8-8714-CFBAE594E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32F56EE-75B8-4095-98C4-BA20BFC4B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67304D5-ADF3-460B-9912-42A2687ED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9088688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74CE11B0-E7AB-41F6-B8AA-838B105CA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3180628-2796-42C5-AB9C-FB688C76A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7A17012-2A56-455B-B0F4-14F71AA31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F0C0A6E-9A37-4A98-86F1-5741506C9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711666a016418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208B7BE-DD42-4A23-97A3-C0C2B59D8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1971905-A67F-4BCE-944D-6A203270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3297795A-F925-4D60-BCA5-16A27887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973740B2-BF1A-4771-95E0-7930787C5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84135DB0-5ED4-4498-A0FF-876146BC0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849AB13-BBA7-47A4-B60C-587ED9FA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942C278-EA57-432E-8F67-EFCE0917B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A3E368B-5C16-4DFF-92B5-8050FE2F1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5F607BA7-43EA-49F9-AC0E-945D9084D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DA42239-DC9C-4C60-874A-264A1FEC0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AE0A74AB-56C2-4090-841D-9F34C6663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10792733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9BC3A62-8C75-4A59-860B-4B4C4D8BB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80BD23C-0E49-4CCB-A305-4CA85CAC5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07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E7F494E-E75D-4129-A344-B349B596D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A6DB8F4-B51B-4A91-B7F3-BD1A2201D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Efluentes industriales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b7b30224a0401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490126A-4BE2-42F3-A494-285B3248A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2AE97D0-F33E-4596-8F6F-75757113C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segregación de corrientes, ecualización, neutralización, coagulación-floculación, DAF, oxidación y adsorción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CAF625B9-59CC-40D5-95DE-E2B6170F8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24CEF498-8ADA-4DBB-9EDA-F04562DD0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27BEA0AB-69B9-438D-BD14-2FE00A1D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F06B5260-BA89-4DE6-9D33-0F20AE184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F6244825-9FE1-420C-A519-7339139C1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050DF2C0-1B44-4D13-9D8B-AB4E7D398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97F0FAA-5EF0-4059-83C2-24836109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A93A495-B20F-4449-A824-B616FBC0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102DE5E-F212-4686-842E-9A260C4D4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DAA64B8-923C-46FB-AB6A-9F267B2B3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de pretratamiento industrial y verificación de VMA/LMP sectorial</a:t>
            </a:r>
          </a:p>
        </p:txBody>
      </p:sp>
    </p:spTree>
    <p:extLst>
      <p:ext uri="{BB962C8B-B14F-4D97-AF65-F5344CB8AC3E}">
        <p14:creationId xmlns:p14="http://schemas.microsoft.com/office/powerpoint/2010/main" val="52283887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2026-07-24T09:46:57.9870000Z</dcterms:created>
  <dcterms:modified xsi:type="dcterms:W3CDTF">2026-07-24T09:46:57.9870000Z</dcterms:modified>
</coreProperties>
</file>