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923c35049594f27" /><Relationship Type="http://schemas.openxmlformats.org/officeDocument/2006/relationships/extended-properties" Target="/docProps/app.xml" Id="R0a44aead386e4fc5" /><Relationship Type="http://schemas.openxmlformats.org/officeDocument/2006/relationships/officeDocument" Target="/ppt/presentation.xml" Id="R09bb399ce4b34a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074a061a54471c"/>
  </p:sldMasterIdLst>
  <p:notesMasterIdLst>
    <p:notesMasterId xmlns:r="http://schemas.openxmlformats.org/officeDocument/2006/relationships" r:id="Rbcad4b296110442e"/>
  </p:notesMasterIdLst>
  <p:sldIdLst>
    <p:sldId xmlns:r="http://schemas.openxmlformats.org/officeDocument/2006/relationships" id="256" r:id="R879e646a037b4e4a"/>
    <p:sldId xmlns:r="http://schemas.openxmlformats.org/officeDocument/2006/relationships" id="257" r:id="R4a5b8088952740a3"/>
    <p:sldId xmlns:r="http://schemas.openxmlformats.org/officeDocument/2006/relationships" id="258" r:id="R543e7498d2d748b4"/>
    <p:sldId xmlns:r="http://schemas.openxmlformats.org/officeDocument/2006/relationships" id="259" r:id="Reb39612002d24bc9"/>
    <p:sldId xmlns:r="http://schemas.openxmlformats.org/officeDocument/2006/relationships" id="260" r:id="Re829ff12cfd24d0a"/>
    <p:sldId xmlns:r="http://schemas.openxmlformats.org/officeDocument/2006/relationships" id="261" r:id="R31ad352ef8fd43c3"/>
    <p:sldId xmlns:r="http://schemas.openxmlformats.org/officeDocument/2006/relationships" id="262" r:id="Rc2b5fb73cbce44ad"/>
    <p:sldId xmlns:r="http://schemas.openxmlformats.org/officeDocument/2006/relationships" id="263" r:id="Rd5ea8c17d4114c12"/>
    <p:sldId xmlns:r="http://schemas.openxmlformats.org/officeDocument/2006/relationships" id="264" r:id="Rb1df89de10584b60"/>
    <p:sldId xmlns:r="http://schemas.openxmlformats.org/officeDocument/2006/relationships" id="265" r:id="R1cf5fb7e93c34621"/>
    <p:sldId xmlns:r="http://schemas.openxmlformats.org/officeDocument/2006/relationships" id="266" r:id="R8c3bccb446b3442c"/>
    <p:sldId xmlns:r="http://schemas.openxmlformats.org/officeDocument/2006/relationships" id="267" r:id="R8b2fd10044b84d81"/>
    <p:sldId xmlns:r="http://schemas.openxmlformats.org/officeDocument/2006/relationships" id="268" r:id="R4163cc4d60004723"/>
    <p:sldId xmlns:r="http://schemas.openxmlformats.org/officeDocument/2006/relationships" id="269" r:id="R225c5e1a2c954f40"/>
    <p:sldId xmlns:r="http://schemas.openxmlformats.org/officeDocument/2006/relationships" id="270" r:id="R356328ea596345e1"/>
    <p:sldId xmlns:r="http://schemas.openxmlformats.org/officeDocument/2006/relationships" id="271" r:id="R5655eb2b81914849"/>
    <p:sldId xmlns:r="http://schemas.openxmlformats.org/officeDocument/2006/relationships" id="272" r:id="Rfb2ca53e14144a3c"/>
    <p:sldId xmlns:r="http://schemas.openxmlformats.org/officeDocument/2006/relationships" id="273" r:id="Rf863a82dfae34096"/>
    <p:sldId xmlns:r="http://schemas.openxmlformats.org/officeDocument/2006/relationships" id="274" r:id="R1dd83713a3914cbe"/>
    <p:sldId xmlns:r="http://schemas.openxmlformats.org/officeDocument/2006/relationships" id="275" r:id="Rb6151ec91fa4465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97a79baeaad42fd" /><Relationship Type="http://schemas.openxmlformats.org/officeDocument/2006/relationships/slideMaster" Target="/ppt/slideMasters/slideMaster1.xml" Id="Rc1074a061a54471c" /><Relationship Type="http://schemas.openxmlformats.org/officeDocument/2006/relationships/notesMaster" Target="/ppt/notesMasters/notesMaster1.xml" Id="Rbcad4b296110442e" /><Relationship Type="http://schemas.openxmlformats.org/officeDocument/2006/relationships/presProps" Target="/ppt/presProps.xml" Id="R4c278d62c874404e" /><Relationship Type="http://schemas.openxmlformats.org/officeDocument/2006/relationships/tableStyles" Target="/ppt/tableStyles.xml" Id="Raad0f70fbf874c22" /><Relationship Type="http://schemas.openxmlformats.org/officeDocument/2006/relationships/slide" Target="/ppt/slides/slide1.xml" Id="R879e646a037b4e4a" /><Relationship Type="http://schemas.openxmlformats.org/officeDocument/2006/relationships/slide" Target="/ppt/slides/slide2.xml" Id="R4a5b8088952740a3" /><Relationship Type="http://schemas.openxmlformats.org/officeDocument/2006/relationships/slide" Target="/ppt/slides/slide3.xml" Id="R543e7498d2d748b4" /><Relationship Type="http://schemas.openxmlformats.org/officeDocument/2006/relationships/slide" Target="/ppt/slides/slide4.xml" Id="Reb39612002d24bc9" /><Relationship Type="http://schemas.openxmlformats.org/officeDocument/2006/relationships/slide" Target="/ppt/slides/slide5.xml" Id="Re829ff12cfd24d0a" /><Relationship Type="http://schemas.openxmlformats.org/officeDocument/2006/relationships/slide" Target="/ppt/slides/slide6.xml" Id="R31ad352ef8fd43c3" /><Relationship Type="http://schemas.openxmlformats.org/officeDocument/2006/relationships/slide" Target="/ppt/slides/slide7.xml" Id="Rc2b5fb73cbce44ad" /><Relationship Type="http://schemas.openxmlformats.org/officeDocument/2006/relationships/slide" Target="/ppt/slides/slide8.xml" Id="Rd5ea8c17d4114c12" /><Relationship Type="http://schemas.openxmlformats.org/officeDocument/2006/relationships/slide" Target="/ppt/slides/slide9.xml" Id="Rb1df89de10584b60" /><Relationship Type="http://schemas.openxmlformats.org/officeDocument/2006/relationships/slide" Target="/ppt/slides/slide10.xml" Id="R1cf5fb7e93c34621" /><Relationship Type="http://schemas.openxmlformats.org/officeDocument/2006/relationships/slide" Target="/ppt/slides/slide11.xml" Id="R8c3bccb446b3442c" /><Relationship Type="http://schemas.openxmlformats.org/officeDocument/2006/relationships/slide" Target="/ppt/slides/slide12.xml" Id="R8b2fd10044b84d81" /><Relationship Type="http://schemas.openxmlformats.org/officeDocument/2006/relationships/slide" Target="/ppt/slides/slide13.xml" Id="R4163cc4d60004723" /><Relationship Type="http://schemas.openxmlformats.org/officeDocument/2006/relationships/slide" Target="/ppt/slides/slide14.xml" Id="R225c5e1a2c954f40" /><Relationship Type="http://schemas.openxmlformats.org/officeDocument/2006/relationships/slide" Target="/ppt/slides/slide15.xml" Id="R356328ea596345e1" /><Relationship Type="http://schemas.openxmlformats.org/officeDocument/2006/relationships/slide" Target="/ppt/slides/slide16.xml" Id="R5655eb2b81914849" /><Relationship Type="http://schemas.openxmlformats.org/officeDocument/2006/relationships/slide" Target="/ppt/slides/slide17.xml" Id="Rfb2ca53e14144a3c" /><Relationship Type="http://schemas.openxmlformats.org/officeDocument/2006/relationships/slide" Target="/ppt/slides/slide18.xml" Id="Rf863a82dfae34096" /><Relationship Type="http://schemas.openxmlformats.org/officeDocument/2006/relationships/slide" Target="/ppt/slides/slide19.xml" Id="R1dd83713a3914cbe" /><Relationship Type="http://schemas.openxmlformats.org/officeDocument/2006/relationships/slide" Target="/ppt/slides/slide20.xml" Id="Rb6151ec91fa4465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f134d04f4de4bc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52accf5fa74483e" /><Relationship Type="http://schemas.openxmlformats.org/officeDocument/2006/relationships/notesMaster" Target="/ppt/notesMasters/notesMaster1.xml" Id="Rc43ea6392c994f4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79a03df62894651" /><Relationship Type="http://schemas.openxmlformats.org/officeDocument/2006/relationships/notesMaster" Target="/ppt/notesMasters/notesMaster1.xml" Id="R33642571fbb04a8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c05f47a093b49f2" /><Relationship Type="http://schemas.openxmlformats.org/officeDocument/2006/relationships/notesMaster" Target="/ppt/notesMasters/notesMaster1.xml" Id="R73b1002948f6455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9a91bed52e5c40f3" /><Relationship Type="http://schemas.openxmlformats.org/officeDocument/2006/relationships/notesMaster" Target="/ppt/notesMasters/notesMaster1.xml" Id="R6b1cf743da804a0a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b38a8082b73b431f" /><Relationship Type="http://schemas.openxmlformats.org/officeDocument/2006/relationships/notesMaster" Target="/ppt/notesMasters/notesMaster1.xml" Id="R5958a9b5dd714268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37c674356adc4065" /><Relationship Type="http://schemas.openxmlformats.org/officeDocument/2006/relationships/notesMaster" Target="/ppt/notesMasters/notesMaster1.xml" Id="R5c95a19f20e84ad7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cc57645620c64aa7" /><Relationship Type="http://schemas.openxmlformats.org/officeDocument/2006/relationships/notesMaster" Target="/ppt/notesMasters/notesMaster1.xml" Id="Rfac0f8f21a75492a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633e2f45da8a4b6b" /><Relationship Type="http://schemas.openxmlformats.org/officeDocument/2006/relationships/notesMaster" Target="/ppt/notesMasters/notesMaster1.xml" Id="R8a55cfaff88e479a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7b05daa0d2c74cc7" /><Relationship Type="http://schemas.openxmlformats.org/officeDocument/2006/relationships/notesMaster" Target="/ppt/notesMasters/notesMaster1.xml" Id="R6a8d7424eb5a4350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3a59c96a37ed4a70" /><Relationship Type="http://schemas.openxmlformats.org/officeDocument/2006/relationships/notesMaster" Target="/ppt/notesMasters/notesMaster1.xml" Id="Reb3a1d8dff9947e8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8dd0ae15188745a6" /><Relationship Type="http://schemas.openxmlformats.org/officeDocument/2006/relationships/notesMaster" Target="/ppt/notesMasters/notesMaster1.xml" Id="R9e969bf9e55b405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d4e5e77c62c4844" /><Relationship Type="http://schemas.openxmlformats.org/officeDocument/2006/relationships/notesMaster" Target="/ppt/notesMasters/notesMaster1.xml" Id="R5052e94b420f47ac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63079b0121fc415e" /><Relationship Type="http://schemas.openxmlformats.org/officeDocument/2006/relationships/notesMaster" Target="/ppt/notesMasters/notesMaster1.xml" Id="Rda0212fdb41d4c9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07b932c21f74406" /><Relationship Type="http://schemas.openxmlformats.org/officeDocument/2006/relationships/notesMaster" Target="/ppt/notesMasters/notesMaster1.xml" Id="Rb16b606edc5a42b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d751eaaf5464c94" /><Relationship Type="http://schemas.openxmlformats.org/officeDocument/2006/relationships/notesMaster" Target="/ppt/notesMasters/notesMaster1.xml" Id="Rbb357794bd7b4a6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7280ad87d4d4617" /><Relationship Type="http://schemas.openxmlformats.org/officeDocument/2006/relationships/notesMaster" Target="/ppt/notesMasters/notesMaster1.xml" Id="R99e3582a03f3484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a7b162dd0f6451e" /><Relationship Type="http://schemas.openxmlformats.org/officeDocument/2006/relationships/notesMaster" Target="/ppt/notesMasters/notesMaster1.xml" Id="R22d54a9d574841c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9f0d92181784a46" /><Relationship Type="http://schemas.openxmlformats.org/officeDocument/2006/relationships/notesMaster" Target="/ppt/notesMasters/notesMaster1.xml" Id="R648bc74d08e542d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46d072638604777" /><Relationship Type="http://schemas.openxmlformats.org/officeDocument/2006/relationships/notesMaster" Target="/ppt/notesMasters/notesMaster1.xml" Id="R5a0a2cc7f14b4cf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2d30f7b18484ddb" /><Relationship Type="http://schemas.openxmlformats.org/officeDocument/2006/relationships/notesMaster" Target="/ppt/notesMasters/notesMaster1.xml" Id="R3678ffa9f9f4442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d7b08abcd54d4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bc1937b64604770" /><Relationship Type="http://schemas.openxmlformats.org/officeDocument/2006/relationships/slideLayout" Target="/ppt/slideLayouts/slideLayout1.xml" Id="R1afa7d230c9340f7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fa7d230c9340f7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be3e51a3b4626" /><Relationship Type="http://schemas.openxmlformats.org/officeDocument/2006/relationships/image" Target="/ppt/media/image.png" Id="R2c444d473ec14056" /><Relationship Type="http://schemas.openxmlformats.org/officeDocument/2006/relationships/notesSlide" Target="/ppt/notesSlides/notesSlide1.xml" Id="R9049207b702c40f7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73e2f7aa4487d" /><Relationship Type="http://schemas.openxmlformats.org/officeDocument/2006/relationships/image" Target="/ppt/media/image10.png" Id="R148eabb68f574a3c" /><Relationship Type="http://schemas.openxmlformats.org/officeDocument/2006/relationships/notesSlide" Target="/ppt/notesSlides/notesSlide10.xml" Id="R6c3699cb192f4c1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773d56cbf4815" /><Relationship Type="http://schemas.openxmlformats.org/officeDocument/2006/relationships/image" Target="/ppt/media/image11.png" Id="R8d4a852fe39849f2" /><Relationship Type="http://schemas.openxmlformats.org/officeDocument/2006/relationships/notesSlide" Target="/ppt/notesSlides/notesSlide11.xml" Id="R4e950338dba24b09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fb77749f64ce4" /><Relationship Type="http://schemas.openxmlformats.org/officeDocument/2006/relationships/image" Target="/ppt/media/image12.png" Id="Rfb15659c1b134cf1" /><Relationship Type="http://schemas.openxmlformats.org/officeDocument/2006/relationships/notesSlide" Target="/ppt/notesSlides/notesSlide12.xml" Id="Recb47ac9441a4f02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e300c3fc44a7f" /><Relationship Type="http://schemas.openxmlformats.org/officeDocument/2006/relationships/image" Target="/ppt/media/image13.png" Id="Re04416afc1254ad7" /><Relationship Type="http://schemas.openxmlformats.org/officeDocument/2006/relationships/notesSlide" Target="/ppt/notesSlides/notesSlide13.xml" Id="R62691bd0f2ac45cb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8a735863f429c" /><Relationship Type="http://schemas.openxmlformats.org/officeDocument/2006/relationships/image" Target="/ppt/media/image14.png" Id="R1ddb5a47f16f4484" /><Relationship Type="http://schemas.openxmlformats.org/officeDocument/2006/relationships/notesSlide" Target="/ppt/notesSlides/notesSlide14.xml" Id="R04d995ca8ace4982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938934dd84b8f" /><Relationship Type="http://schemas.openxmlformats.org/officeDocument/2006/relationships/image" Target="/ppt/media/image15.png" Id="Rca0576636e3c40c4" /><Relationship Type="http://schemas.openxmlformats.org/officeDocument/2006/relationships/notesSlide" Target="/ppt/notesSlides/notesSlide15.xml" Id="R86f2511b91664f6c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a3160cba744d0" /><Relationship Type="http://schemas.openxmlformats.org/officeDocument/2006/relationships/image" Target="/ppt/media/image16.png" Id="Rff67b48ae0d64f98" /><Relationship Type="http://schemas.openxmlformats.org/officeDocument/2006/relationships/notesSlide" Target="/ppt/notesSlides/notesSlide16.xml" Id="Rba4bbbfd47d84ed5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410dcfe5c425d" /><Relationship Type="http://schemas.openxmlformats.org/officeDocument/2006/relationships/image" Target="/ppt/media/image17.png" Id="R79f1b2aa11b74709" /><Relationship Type="http://schemas.openxmlformats.org/officeDocument/2006/relationships/notesSlide" Target="/ppt/notesSlides/notesSlide17.xml" Id="Rc872a426910e4a25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3a6ecc76e4943" /><Relationship Type="http://schemas.openxmlformats.org/officeDocument/2006/relationships/image" Target="/ppt/media/image18.png" Id="Ra4203cca3f6d4e08" /><Relationship Type="http://schemas.openxmlformats.org/officeDocument/2006/relationships/notesSlide" Target="/ppt/notesSlides/notesSlide18.xml" Id="R0b30c860bfda433d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7a8b8f4f44a13" /><Relationship Type="http://schemas.openxmlformats.org/officeDocument/2006/relationships/image" Target="/ppt/media/image19.png" Id="R32a03d80ffcf4cee" /><Relationship Type="http://schemas.openxmlformats.org/officeDocument/2006/relationships/notesSlide" Target="/ppt/notesSlides/notesSlide19.xml" Id="R61c9c591190144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9053fe14c4bcc" /><Relationship Type="http://schemas.openxmlformats.org/officeDocument/2006/relationships/image" Target="/ppt/media/image2.png" Id="R4a96e0a56a9848ad" /><Relationship Type="http://schemas.openxmlformats.org/officeDocument/2006/relationships/notesSlide" Target="/ppt/notesSlides/notesSlide2.xml" Id="Rb11724bb59804fd1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6c77b57224124" /><Relationship Type="http://schemas.openxmlformats.org/officeDocument/2006/relationships/image" Target="/ppt/media/image20.png" Id="R6c4703d1b6394c07" /><Relationship Type="http://schemas.openxmlformats.org/officeDocument/2006/relationships/notesSlide" Target="/ppt/notesSlides/notesSlide20.xml" Id="R9fb3d64c88d240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4ff8ff87d4e3b" /><Relationship Type="http://schemas.openxmlformats.org/officeDocument/2006/relationships/image" Target="/ppt/media/image3.png" Id="R12a49eb7aa4a426f" /><Relationship Type="http://schemas.openxmlformats.org/officeDocument/2006/relationships/notesSlide" Target="/ppt/notesSlides/notesSlide3.xml" Id="Rdd4637fc57284a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3dfa49f824474" /><Relationship Type="http://schemas.openxmlformats.org/officeDocument/2006/relationships/image" Target="/ppt/media/image4.png" Id="R0aa7db829f004dc5" /><Relationship Type="http://schemas.openxmlformats.org/officeDocument/2006/relationships/notesSlide" Target="/ppt/notesSlides/notesSlide4.xml" Id="R75062ccfd8e44f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1eaf3a1d64dbf" /><Relationship Type="http://schemas.openxmlformats.org/officeDocument/2006/relationships/image" Target="/ppt/media/image5.png" Id="Rea767e7584f2423b" /><Relationship Type="http://schemas.openxmlformats.org/officeDocument/2006/relationships/notesSlide" Target="/ppt/notesSlides/notesSlide5.xml" Id="Rba8cbadb957442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ab70a5290442c" /><Relationship Type="http://schemas.openxmlformats.org/officeDocument/2006/relationships/image" Target="/ppt/media/image6.png" Id="R464f929ccdc34660" /><Relationship Type="http://schemas.openxmlformats.org/officeDocument/2006/relationships/notesSlide" Target="/ppt/notesSlides/notesSlide6.xml" Id="R34b9e8dd7b6543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7ef78ad2e4fca" /><Relationship Type="http://schemas.openxmlformats.org/officeDocument/2006/relationships/image" Target="/ppt/media/image7.png" Id="Re06af8f724964b8c" /><Relationship Type="http://schemas.openxmlformats.org/officeDocument/2006/relationships/notesSlide" Target="/ppt/notesSlides/notesSlide7.xml" Id="R2f0fa9da6ca240a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1a79393124520" /><Relationship Type="http://schemas.openxmlformats.org/officeDocument/2006/relationships/image" Target="/ppt/media/image8.png" Id="Ra011f9ce946b4674" /><Relationship Type="http://schemas.openxmlformats.org/officeDocument/2006/relationships/notesSlide" Target="/ppt/notesSlides/notesSlide8.xml" Id="R6dbd3562b11049e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a168fc06b4343" /><Relationship Type="http://schemas.openxmlformats.org/officeDocument/2006/relationships/image" Target="/ppt/media/image9.png" Id="Ref2353f5bf1448f2" /><Relationship Type="http://schemas.openxmlformats.org/officeDocument/2006/relationships/notesSlide" Target="/ppt/notesSlides/notesSlide9.xml" Id="R9662f3d87465414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87B77224-5AC5-4A4C-8B83-77C70869B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A81AB8B9-042A-4712-B847-5BF248C7D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06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3557D12A-0812-433C-9AD1-FD1B24A44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01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56471BEC-C1AD-4DDC-94D8-962D29EEB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Terciario y reúso · 1/20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c444d473ec14056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7B967823-177A-4AF6-88CA-FD37A1CB5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143000"/>
            <a:ext cx="5715000" cy="2143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Tratamiento terciario, desinfección y reúso seguro</a:t>
            </a:r>
          </a:p>
        </p:txBody>
      </p:sp>
      <p:sp>
        <p:nvSpPr>
          <p:cNvPr id="7" name="sub">
            <a:extLst xmlns:a="http://schemas.openxmlformats.org/drawingml/2006/main">
              <a:ext uri="{FF2B5EF4-FFF2-40B4-BE49-F238E27FC236}">
                <a16:creationId xmlns:a16="http://schemas.microsoft.com/office/drawing/2014/main" id="{0F1CF321-76AE-4EC0-8056-1D9470BA67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71875"/>
            <a:ext cx="581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filtración, inactivación microbiana, CT, dosis UV, barreras múltiples y gestión de riesgo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94C46B1F-A7B4-4FA1-8C43-38C79F0ED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FD94A3CC-C450-4DC2-9E5F-947BF51C2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COAGULACIÓN OPCIONAL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E439988E-742C-48E8-B97A-D5A401BBF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193357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CC7D0320-328B-4F36-BB63-45B80E319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189547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6C13D382-DC7A-407E-875D-3AAB17607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39075" y="210502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FILTRACIÓN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80526768-8145-4A8F-B8A2-86A127D4E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25742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91AF877E-7889-44E1-B32F-5A15706E8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5877B2E1-7583-49A8-9A3A-80C775772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25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MEMBRANA OPCIONAL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73B75C34-C64D-43E4-82AB-E50FAA90A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193357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F39499BA-66D4-4607-85F6-008BB34D4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189547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6E8113B8-6151-4DEF-89D9-1777B2FE6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5975" y="210502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UV/CLORO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703E1F6D-42D5-4D0F-BCA8-7A8282132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225742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3CE8645F-5EF5-4B9E-BB51-6F2327467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BC20203F-A590-4D7C-B7CB-14136C613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ALMACENAMIENTO DE REÚSO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DB4BC6A1-94F0-4108-B830-FD1E3E077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048000"/>
            <a:ext cx="457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promise">
            <a:extLst xmlns:a="http://schemas.openxmlformats.org/drawingml/2006/main">
              <a:ext uri="{FF2B5EF4-FFF2-40B4-BE49-F238E27FC236}">
                <a16:creationId xmlns:a16="http://schemas.microsoft.com/office/drawing/2014/main" id="{5D6B7186-06AD-4545-865F-6FEFF8709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05375"/>
            <a:ext cx="600075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promise-t">
            <a:extLst xmlns:a="http://schemas.openxmlformats.org/drawingml/2006/main">
              <a:ext uri="{FF2B5EF4-FFF2-40B4-BE49-F238E27FC236}">
                <a16:creationId xmlns:a16="http://schemas.microsoft.com/office/drawing/2014/main" id="{0F76FAEC-F769-4B35-9CEF-B2E898BAB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143500"/>
            <a:ext cx="552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3BC3D"/>
                </a:solidFill>
              </a:defRPr>
            </a:pPr>
            <a:r>
              <a:rPr sz="1500" b="1">
                <a:solidFill>
                  <a:srgbClr val="F3BC3D"/>
                </a:solidFill>
              </a:rPr>
              <a:t>Tren terciario y plan de seguridad para vertimiento o reúso</a:t>
            </a:r>
          </a:p>
        </p:txBody>
      </p:sp>
    </p:spTree>
    <p:extLst>
      <p:ext uri="{BB962C8B-B14F-4D97-AF65-F5344CB8AC3E}">
        <p14:creationId xmlns:p14="http://schemas.microsoft.com/office/powerpoint/2010/main" val="185310186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A67C0DF0-56F0-4A3A-B0B9-C022FD56C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4449612A-E636-4861-B50A-922566B62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06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23A1D628-B165-4186-A1FD-BA53D3D95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10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532B063F-0E8C-4786-BBB1-9674210C8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Terciario y reúso · 10/20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48eabb68f574a3c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355316B3-DE93-4A0A-B3F6-17718C89D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Equipos: seleccionar punto de operación, no solo potencia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3B567AE4-B753-46CA-8B7B-D78C2431D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Curva de sistema y equipo.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Eficiencia, NPSH, materiales y mantenibilidad.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Redundancia, repuestos y condición de falla.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AF7E4F1D-3B73-4F6F-A4FC-D495BC703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F3F8DA19-8A3F-4E0D-BEF2-B2FD29068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COAGULACIÓN OPCIONAL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E932CB63-B8A7-47D6-A9CE-D7FDE11F4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225B5181-595E-4EDE-BFB7-24F28969E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85E4AFF1-A5C7-4792-9CF6-F73076BE5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FILTRACIÓN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F7ED07DD-9736-4CA8-A547-CE0BA8A37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2D9DF3CD-1DF4-44AC-BFF6-644236D2F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E481BB6C-83DB-4F48-8CF9-A61709921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MEMBRANA OPCIONAL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9AC26567-4EFC-4A09-9E9F-BD9A4B684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C01EA600-83ED-4860-B476-87EAF407C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18315ECC-466A-4283-9FEA-6619B3456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UV/CLORO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6CC18A66-AC2B-499A-A662-12674435B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E8F804D6-3641-40BF-BDA8-4BF222613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A92DEA5C-D082-46AD-8011-0B9DE47F6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ALMACENAMIENTO DE REÚSO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558FFE97-B2AA-4FAF-AB3B-44BBACF20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95C46E52-E1F1-4C48-A56B-C159B7918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EBA0F7AE-D337-46A5-8471-2894BEE93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Tren terciario y plan de seguridad para vertimiento o reúso</a:t>
            </a:r>
          </a:p>
        </p:txBody>
      </p:sp>
    </p:spTree>
    <p:extLst>
      <p:ext uri="{BB962C8B-B14F-4D97-AF65-F5344CB8AC3E}">
        <p14:creationId xmlns:p14="http://schemas.microsoft.com/office/powerpoint/2010/main" val="1434669248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3AD50F91-A105-4D0B-9C78-04C4BFEE2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449206D9-AC19-464B-93A0-60D0A3895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06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6EB92D43-69A4-4520-8A7E-2E706707F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11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33D62280-D144-46E6-924A-14F975703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Terciario y reúso · 11/20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d4a852fe39849f2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EF843AE4-1EAB-439E-A1E7-6C2FEFCBC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Instrumentación mínima para controlar el proceso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29D81E80-3358-442D-B8A7-9B9D38AB6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Medición de turbidez con rango, ubicación y frecuencia.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Medición de E. coli/coliformes con rango, ubicación y frecuencia.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Medición de UVT con rango, ubicación y frecuencia.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Alarmas con respuesta operativa definida.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0544BF4C-AE00-4A55-BA6B-8EE94F183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TURBIDEZ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36FBE0C3-C5BC-4354-8B81-E5F669E3C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95399331-BCEF-443F-96C1-AE9F0C81D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172734C9-4A3E-459E-B8AE-FC5A232C8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E. COLI/COLIFORMES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6700A012-668B-4B6E-B13A-4CD2A9AB9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1083ABF6-D72F-48EE-BF8B-EFBCFEE18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2487DF7A-4278-4C90-B4A4-5F4DFAFCC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UVT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0BB54624-8C16-41A1-8723-0E6F52C4A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068FBD2F-64AE-4FC9-ABD6-666631339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4FE1AF98-55FB-40B7-AA0A-0420F19DE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DOSIS/CT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CAC189F2-765C-4CF4-BCEF-6EEE9A426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2F922905-91C9-4786-B462-66E795CF9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2ADB03DD-384F-4C1F-A39D-7D686D6D3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478244C7-E1FF-4305-8F32-60D70CD6B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Tren terciario y plan de seguridad para vertimiento o reúso</a:t>
            </a:r>
          </a:p>
        </p:txBody>
      </p:sp>
    </p:spTree>
    <p:extLst>
      <p:ext uri="{BB962C8B-B14F-4D97-AF65-F5344CB8AC3E}">
        <p14:creationId xmlns:p14="http://schemas.microsoft.com/office/powerpoint/2010/main" val="200657573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312C268C-1CA9-46B3-AC4D-2E7E8466C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203DB79D-CD75-44E0-8EB5-DC18457EB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06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1D2D4BC7-2A3B-4F2A-8898-2FE9B24FE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12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5E8FEEEB-14F3-4E74-997E-3FE68925D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Terciario y reúso · 12/20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b15659c1b134cf1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7E495BE1-A0F4-4F8E-BEA5-00FED2ADB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Control automático con límites operacionales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AD903CB4-CC89-4E7F-85DF-566710B12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Coagulación opcional y Almacenamiento de reúso conectados por lógica de proceso.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Modos manual, automático y seguro.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Interlocks documentados y probados.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AEF651E9-E672-4798-9CCA-1F23F604C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B6F1AA04-3506-47EB-81D6-AE0A44B1C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CAUDAL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52308EE0-C9E5-4D30-A701-0A9FF487E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36316BC9-02A8-4829-BD41-B3E234F0C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CARGA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1BE0C1CD-E836-4F69-A9AA-450EEB5C1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0EC992AA-3512-43E6-BA9A-870738CDA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PROCESO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26F294F1-6772-434F-9225-A51679C46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B5B53228-52F0-4B24-871F-C93A1EDCE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EFLUENTE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B2C1D793-FE5C-406B-B824-F2AC4CE42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F85BFB25-7716-4A06-916E-A3BEE79B7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Tren terciario y plan de seguridad para vertimiento o reúso</a:t>
            </a:r>
          </a:p>
        </p:txBody>
      </p:sp>
    </p:spTree>
    <p:extLst>
      <p:ext uri="{BB962C8B-B14F-4D97-AF65-F5344CB8AC3E}">
        <p14:creationId xmlns:p14="http://schemas.microsoft.com/office/powerpoint/2010/main" val="1246071504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D2136D18-2972-4522-A73D-D3C4515CB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D22CEBA0-C09C-4220-B186-A64255CFA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06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8470A80D-5536-4EB9-BA11-FB229AFE1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13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DA054085-0FAB-4534-8804-25AD50098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Terciario y reúso · 13/20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04416afc1254ad7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1828EFD6-C051-4D87-9D92-3D9A19C40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Simulación interactiva: observe causa y efecto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1E7D8C14-5AF8-4DB6-A2A2-2474563D6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Varíe caudal y carga del afluente.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Observe eficiencia, energía, lodos y riesgo de incumplimiento.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Use el modelo para aprender; valide antes de diseñar.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A7864EC9-907E-4CAE-86D8-5FBAFE372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176A72F4-8E58-45DA-B267-C9CDF43F0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E2F7EF94-6D26-4BAC-A467-B83D5CE20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83F58197-4807-419F-99E1-536020E8A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BBA2F0AC-90DA-46A4-8ABB-C408C2414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CA75E6E3-7107-49C6-998D-3F25A96C0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CD21C43E-2D34-45D5-A7A6-36A5027C4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· DESEMPEÑO 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BB019770-8A9A-460D-8310-15C20A94F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CA4685FF-010A-48C4-9C9F-6A474569B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Tren terciario y plan de seguridad para vertimiento o reúso</a:t>
            </a:r>
          </a:p>
        </p:txBody>
      </p:sp>
    </p:spTree>
    <p:extLst>
      <p:ext uri="{BB962C8B-B14F-4D97-AF65-F5344CB8AC3E}">
        <p14:creationId xmlns:p14="http://schemas.microsoft.com/office/powerpoint/2010/main" val="275334235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45D92B76-5E73-4F4A-8D6B-CE8A0D499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59396863-A916-4B17-B835-E68F08FC5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06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EBE2309F-C2A9-412A-84E2-B14DCED8A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14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1F3E044A-7E26-4EC9-98D8-91712D243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Terciario y reúso · 14/20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ddb5a47f16f4484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6CE53ACE-0551-478E-A611-D500FF69E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Caso aplicado: de la condición crítica al diseño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F2E5C4FD-3220-48D3-90CC-BFBF6A2E7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Reúso para riego de áreas verdes con almacenamiento y variación de demanda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Construya tres alternativas y descarte con criterios técnicos.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Seleccione con análisis multicriterio y riesgo.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CB27C406-5B51-4678-BAD7-435C4E188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4EF15650-6E81-45C3-B929-E42A4FEEB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3A48ECCB-9F77-4075-A882-DEEA1E445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EBA451C3-C121-48E7-A885-0A04AB81C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047B9E55-CF35-4A7F-9B74-A532A97B8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7004DA2E-29B1-4849-8FFE-E84F1D30C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3F629F23-0456-4F9B-926B-E0F709B4C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D54E2B1A-1717-4139-BB5D-447ABF153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E2DC2F71-D801-404D-B14E-FA68918D0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7CBBF0D8-F8AC-470B-8454-763B03765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Tren terciario y plan de seguridad para vertimiento o reúso</a:t>
            </a:r>
          </a:p>
        </p:txBody>
      </p:sp>
    </p:spTree>
    <p:extLst>
      <p:ext uri="{BB962C8B-B14F-4D97-AF65-F5344CB8AC3E}">
        <p14:creationId xmlns:p14="http://schemas.microsoft.com/office/powerpoint/2010/main" val="1599133194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C11D5843-D043-4925-9B5B-384456B91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84C001EC-33CC-4EBE-B784-E7B6DB09C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06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E23563FD-1A6B-4FA4-91CE-484F039FC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15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B5FD0FA8-CF72-4502-BFA0-CC8A923C9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Terciario y reúso · 15/20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a0576636e3c40c4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6B2140C9-B9B9-4116-9053-9B072D17C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operación debe diseñarse desde el proyecto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0316D15B-62F3-40BF-82A2-5DD331DE9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Accesos, izaje, limpieza y aislamiento.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Puntos de muestreo seguros y representativos.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Manual O&amp;M ligado a planos y equipos reales.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795D9C61-3D6E-4C36-9912-29F940566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FCA3CFC5-08AD-414C-B84A-D4FB1D4B5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COAGULACIÓN OPCIONAL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AB9BDB89-4A76-499D-9B15-AA4F7C3EE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FADB0008-837C-4F45-9EFA-4A5F0AF83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D03600B2-055D-4C77-ABFE-216FB5D45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FILTRACIÓN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BE1CABF0-4DE7-463A-B3F1-711C2ECD0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D8D0ABA7-4EEA-46C6-AD60-5FFC6129E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A736FA15-AAF4-4755-AB13-A6783C1F0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MEMBRANA OPCIONAL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29A58354-5DF7-4FE3-B564-50EC409BE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173DF358-A739-41B4-A582-474AA6164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7A780AB9-CB76-49DC-9EC5-3A3C1C80A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UV/CLORO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F402855B-9D09-4DA2-9908-F276D85E6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DD91DD32-6D7D-4612-8BA2-0F066BA3C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47D57D73-174D-40D6-BD15-45356E3FB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ALMACENAMIENTO DE REÚSO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345ECDFB-08BD-4E6D-908F-E6AA6A298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4E27A4D4-90BE-48D9-BBBF-3935A0748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F35A0B6A-EE58-4564-9848-97943EF05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Tren terciario y plan de seguridad para vertimiento o reúso</a:t>
            </a:r>
          </a:p>
        </p:txBody>
      </p:sp>
    </p:spTree>
    <p:extLst>
      <p:ext uri="{BB962C8B-B14F-4D97-AF65-F5344CB8AC3E}">
        <p14:creationId xmlns:p14="http://schemas.microsoft.com/office/powerpoint/2010/main" val="1488631342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F9243D43-598C-489A-8FBC-A36BAC27F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284111A6-93C4-44ED-91A3-0293C24DC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06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0B494F01-9EDD-4FA3-97F5-097E30143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16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11AFB354-8144-4FC3-ABB1-F32CECBA4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Terciario y reúso · 16/20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f67b48ae0d64f98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0FC68DC4-6A09-4F36-8E97-2FB235951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Fallas previsibles requieren respuestas ensayadas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7DDEDC64-EF0D-4685-8D6C-5E09B04FE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Falla de Coagulación opcional: detectar, contener, recuperar. Falla de Filtración: detectar, contener, recuperar. Falla de Membrana opcional: detectar, contener, recuperar.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Definir capacidad de almacenamiento y by-pass controlado.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Registrar causa raíz y acción preventiva.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A186C5B4-CD60-4432-A528-01C1978CE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TURBIDEZ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DB1B93C6-DB42-4AEC-AB9D-B2D8504F2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A1B9A319-0ADF-4844-B62E-937D3EC96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AB1F8EE9-3E1C-4153-9B9B-285705DC0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E. COLI/COLIFORMES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5F23CE66-0B7E-4741-92B5-AF15E89B3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DCA2189C-BC72-45BD-A791-9B24C84BB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E4377044-368D-44FA-810A-BC1EC9223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UVT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5D7A9579-37AB-4AB2-8AF7-52832D484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34D7FF8F-3B16-4251-AD2A-33D4BC8F5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2C6698E1-466A-421C-AA02-6F4A8DA81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DOSIS/CT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3C282F2D-2C54-4C70-89B2-960F9CB62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23B32B3B-2082-493B-B21D-AFC856C2D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72E96048-FA8B-49DB-82C0-4441333EA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9969B598-4557-44EA-960D-97AE8AA18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Tren terciario y plan de seguridad para vertimiento o reúso</a:t>
            </a:r>
          </a:p>
        </p:txBody>
      </p:sp>
    </p:spTree>
    <p:extLst>
      <p:ext uri="{BB962C8B-B14F-4D97-AF65-F5344CB8AC3E}">
        <p14:creationId xmlns:p14="http://schemas.microsoft.com/office/powerpoint/2010/main" val="1763726044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E3EF6922-003B-48D9-8E37-C53C3E5AF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A026A0D6-F31D-4E3E-9C82-E162A9AB8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06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D467C385-6AF9-49B4-8665-E1D06C9F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17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5A6B1945-03CA-4F35-999A-49E0C1B20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Terciario y reúso · 17/20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9f1b2aa11b74709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D7A413FF-80A0-4E6A-AE8A-F23A3B223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Monitoreo con cadena de custodia y decisión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064C1FFE-7D97-41FC-BDBC-12F99FBFE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Aplicar R.M. 273-2013-VIVIENDA cuando corresponda.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Definir punto, frecuencia, preservación y laboratorio.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Comparar LMP, ECA y autorización sin confundirlos.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B4CDFFB9-01D3-4644-AA58-9E7E81F84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017DB6E7-F50B-49EC-90EE-44D5D80AC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CAUDAL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5622D8D8-A9E4-4711-8DF8-F1B82EEC3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9F50C136-3D46-4D3E-A61A-EB19ECACB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CARGA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F263DAD1-AAB6-410D-A537-7152545CB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0CB17645-81BB-494C-B5E9-343EB6C2F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PROCESO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8EE65F57-0FA1-4F73-929A-423C8A75B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75436643-A189-4044-98CB-052CF3E7D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EFLUENTE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6672487E-FABF-421F-A1BA-97A8F8B56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27357619-8FB5-41DD-9F5D-E0D547F08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Tren terciario y plan de seguridad para vertimiento o reúso</a:t>
            </a:r>
          </a:p>
        </p:txBody>
      </p:sp>
    </p:spTree>
    <p:extLst>
      <p:ext uri="{BB962C8B-B14F-4D97-AF65-F5344CB8AC3E}">
        <p14:creationId xmlns:p14="http://schemas.microsoft.com/office/powerpoint/2010/main" val="1298804217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C76B57AB-024F-420C-AF9F-BC9D01E8B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47C9CD50-521D-4AFA-A65C-7A1A4F6EF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06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9C9123BD-BB63-4023-BE75-64E2E7F68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18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20751F3C-12C8-4175-9961-BCD90D782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Terciario y reúso · 18/20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4203cca3f6d4e08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320A567F-E652-4832-8CF5-B21ED3FE2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Tablero del módulo: cálculo reproducible y evidencia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43E16E25-1B4E-4474-A664-4269DEF44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Tren terciario y plan de seguridad para vertimiento o reúso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Entradas, fórmulas, supuestos y resultados exportables.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Escenarios base, pico y contingencia.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E0F7D5E6-B94A-43D5-9B1C-56644D342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780641D6-5FD1-4669-9FF0-9862FD244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F3AC4403-C738-41DE-8E16-58A3885E6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C63BB6C9-841E-4FD1-8254-EE6584F7B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841D4365-C66E-4356-9240-A3CDEFDA4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16680CAA-8C6D-479A-B3C2-4453E865A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A3625832-5D91-409D-84BC-0D25612F9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· DESEMPEÑO 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36FC51DC-858E-4390-98D5-F2DC0AB34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DDE7D05A-E164-48F6-B222-DEE4D33DE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Tren terciario y plan de seguridad para vertimiento o reúso</a:t>
            </a:r>
          </a:p>
        </p:txBody>
      </p:sp>
    </p:spTree>
    <p:extLst>
      <p:ext uri="{BB962C8B-B14F-4D97-AF65-F5344CB8AC3E}">
        <p14:creationId xmlns:p14="http://schemas.microsoft.com/office/powerpoint/2010/main" val="1383640299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A0CA1E88-A514-44C3-8690-7606B02CF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B02881C2-1934-4EFC-AFB7-6B04CCFD0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06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6E2CC962-FD06-4E37-ADF1-11F362231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19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C5CB8A30-96C8-47E1-8EA0-10F2A0B5E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Terciario y reúso · 19/20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2a03d80ffcf4cee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19507B65-D9D5-48ED-BAB7-4A819EE9A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IA y gemelo digital con control profesional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17302388-1B7A-4255-9BE9-7FFDFCFEA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IA para detección de anomalías y escenarios.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Datos originales, versionado y validación humana.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No inventar caudales, normas, rendimientos ni costos.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042BDD29-8849-4542-9F36-8CC7C2C44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624CAF07-97AF-48CA-B4BD-585D663E9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B6ED0956-ED0B-41BA-9379-36F5C4F68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1DB6AF02-9777-458B-8CE7-2E6EDCC97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F7B047DC-277C-4167-8FF2-B88CB7B13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C499C510-EB4D-4921-AD01-488F40947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D9E21740-713A-404F-BEDB-C769260C7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D4C741FE-D607-4641-8424-A2925A562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77A533B9-E529-4381-9EFC-DEED48E8C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E89444CE-FB21-4F43-A52F-611DE2EF0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Tren terciario y plan de seguridad para vertimiento o reúso</a:t>
            </a:r>
          </a:p>
        </p:txBody>
      </p:sp>
    </p:spTree>
    <p:extLst>
      <p:ext uri="{BB962C8B-B14F-4D97-AF65-F5344CB8AC3E}">
        <p14:creationId xmlns:p14="http://schemas.microsoft.com/office/powerpoint/2010/main" val="25685430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73DA420D-CC9F-458F-9880-908743A5A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AD0BCFA0-3319-42FC-BA68-1F02E59AE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06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31C3B68B-C7C6-40A6-924C-D9519492C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02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D27A40DA-D3D8-4DA3-90ED-46C0F5447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Terciario y reúso · 2/20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a96e0a56a9848ad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81505D8A-FB2F-4308-BF2E-D893DE85E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normativa define el resultado; la ingeniería demuestra cómo lograrlo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A2998259-9FEC-4617-8B76-378F30DEE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D.S. N.° 003-2010-MINAM — LMP para efluentes de PTAR domésticas o municipales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D.S. N.° 004-2017-MINAM — ECA para Agua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Verificar autorización ANA, IGA, norma sectorial y condiciones del receptor.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6A42DDAF-D3D8-46D0-BB49-8C64D34BA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0B094F00-6B07-4515-B1D0-F021CA15C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CAUDAL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2ECA5EE1-482D-4088-96B5-546138A22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9D57C315-972C-4FE4-8329-B676B5428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CARGA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1F228DDC-961C-4E08-9BCF-D1BDAFCC6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0D95FE0D-44D4-4C6F-88DE-A6E4923AD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PROCESO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2F2B2D6D-95A4-43B2-8A8C-AF30D9341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A9056169-08B8-46A3-BCE5-85240FA94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EFLUENTE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8CA1CCD0-6A23-48D5-AF63-F0611650E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29236447-A0B7-4F35-9A72-4722A9F53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Tren terciario y plan de seguridad para vertimiento o reúso</a:t>
            </a:r>
          </a:p>
        </p:txBody>
      </p:sp>
    </p:spTree>
    <p:extLst>
      <p:ext uri="{BB962C8B-B14F-4D97-AF65-F5344CB8AC3E}">
        <p14:creationId xmlns:p14="http://schemas.microsoft.com/office/powerpoint/2010/main" val="2106670865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460B9AFF-A84B-459C-A4A2-6E1C9B1FB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2EAA6709-D9B1-474D-907E-C93DF3051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06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C3A47C85-DE7C-406C-9B71-A148CBB6F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20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ADA8528C-920B-483D-86ED-0BFF01C59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Terciario y reúso · 20/20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c4703d1b6394c07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2CC2C241-A6AB-486B-8882-1C886D44C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Entrega profesional del módulo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54EA533D-032C-44CA-BDED-7B40DE5DF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Tren terciario y plan de seguridad para vertimiento o reúso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Plano de proceso, memoria de cálculo y matriz de riesgos.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Conclusiones, limitaciones y plan de verificación.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3069C6E0-50E6-4C49-8D8D-4E7C10E91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76182E76-5F90-42E9-9D90-BE20B4F36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COAGULACIÓN OPCIONAL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727BB952-310F-4716-8ECD-F10309096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B2EB293F-43FB-421E-8E66-27823CF5B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244B0B90-EF77-444D-942D-57263E8F5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FILTRACIÓN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B7DFEEB6-3D5F-4F22-B601-F09BCAE8D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A95F959F-6E1A-454C-957C-98D9A0240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704FC8AA-C262-4F8E-89F3-92098FD5B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MEMBRANA OPCIONAL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932B50A7-25EA-43AB-A3A5-CD64E6331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20CB2A12-8069-42E0-A4E5-0B0350FC3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41DC366D-305B-4463-848E-9EB949060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UV/CLORO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09A3AC7C-AC05-4BF9-A18C-13E44871E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DF8BF212-CD57-40AA-AA4A-78EEFBEF1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4A36E331-5E46-4743-9856-4E4EAC12F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ALMACENAMIENTO DE REÚSO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95D751B8-C16A-4372-A839-B40E5CD66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0749D7F8-2649-409F-A876-6104BF7C6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006F9250-7E8D-499D-B9BA-5ADE91BCD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Tren terciario y plan de seguridad para vertimiento o reúso</a:t>
            </a:r>
          </a:p>
        </p:txBody>
      </p:sp>
    </p:spTree>
    <p:extLst>
      <p:ext uri="{BB962C8B-B14F-4D97-AF65-F5344CB8AC3E}">
        <p14:creationId xmlns:p14="http://schemas.microsoft.com/office/powerpoint/2010/main" val="139326697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27FB662F-5DA7-4E7C-B358-CEF0FBD79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C36383ED-C191-4E6F-9681-C91A9D3A6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06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CBD71673-BA4D-4444-B667-41D135208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03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50134DCC-FACB-4B52-BEBE-DCC7CF64C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Terciario y reúso · 3/20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2a49eb7aa4a426f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A565B461-C572-4955-8941-FF4F5FFDB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ciencia del módulo se convierte en ecuaciones de diseño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42E4C622-BE14-4414-887A-44D2FB147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filtración, inactivación microbiana, CT, dosis UV, barreras múltiples y gestión de riesgo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Declarar supuestos, unidades y rango de aplicación.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Separar estimación preliminar de diseño definitivo.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B87EE691-77F8-4314-B37B-9CB5F05B0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BFC83253-E2B3-43B4-9FE3-74D478225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726D09AA-435F-46A0-9109-F45627E43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9D75A597-9A7F-49DB-ABE4-825A21695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B2FAC3DD-78F4-4739-9DB2-8986903E0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943BA8BD-E52C-4738-B09C-A999A3938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09A1ACF4-3D57-4A64-9F00-07C4617D9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· DESEMPEÑO 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D4C5B4B2-19CB-4222-BB3D-0EAE2D10B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2F891B16-64C9-4364-8D05-43133638A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Tren terciario y plan de seguridad para vertimiento o reúso</a:t>
            </a:r>
          </a:p>
        </p:txBody>
      </p:sp>
    </p:spTree>
    <p:extLst>
      <p:ext uri="{BB962C8B-B14F-4D97-AF65-F5344CB8AC3E}">
        <p14:creationId xmlns:p14="http://schemas.microsoft.com/office/powerpoint/2010/main" val="34749287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FB7F40C7-6C92-4B4D-958C-14A2458E4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50689D7D-1CAC-463A-BE13-586B6650C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06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A3485587-4AC0-468B-A37E-818D57DE3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04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220455AA-E8D1-4874-B082-1E70A59DB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Terciario y reúso · 4/20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aa7db829f004dc5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AEA1443A-8B53-4748-996C-88CF4C3DB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Los datos de entrada controlan la confiabilidad del diseño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1B5C4ACF-7D61-4992-92D5-D2DA11221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turbidez con variabilidad temporal y QA/QC.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E. coli/coliformes con variabilidad temporal y QA/QC.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UVT con variabilidad temporal y QA/QC.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dosis/CT con variabilidad temporal y QA/QC.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demanda de cloro con variabilidad temporal y QA/QC.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9B3AEF77-6B1C-4A87-8AD5-9C30A9899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26C1A74F-3567-46FA-9E1A-D88B970C7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2D9BCEE6-7FDD-477D-8B77-0E1A9CB71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52A793D0-90A6-47F1-A363-DDD660F51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6C91D10F-3F33-4042-8B6D-1FC45A79D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49B0553F-B68B-4A95-8139-938936F17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CE2CB37E-3F5D-431F-9CF3-049F1B568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D8A7639D-D5FF-4CB5-A88B-B06F75F40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18EA81F4-A73D-4EE0-A789-C610B83E6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B390FC63-BBC5-446E-BB7A-C5B30A598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Tren terciario y plan de seguridad para vertimiento o reúso</a:t>
            </a:r>
          </a:p>
        </p:txBody>
      </p:sp>
    </p:spTree>
    <p:extLst>
      <p:ext uri="{BB962C8B-B14F-4D97-AF65-F5344CB8AC3E}">
        <p14:creationId xmlns:p14="http://schemas.microsoft.com/office/powerpoint/2010/main" val="179531981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1B34FD1D-2A21-40F8-B327-2A4E630B9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72107843-4C1E-4765-85B7-914C6630C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06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1694495E-D41D-4F99-A189-E1870EBB9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05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32CB4AA9-9ECC-405C-AB0D-BD1C43D74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Terciario y reúso · 5/20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767e7584f2423b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4E8112F0-4D3B-421B-9927-6799C95E7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tren debe responder al afluente y al destino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6C512229-0003-42DA-8E59-D5EBE4BA0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Coagulación opcional cumple una función verificable.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Filtración cumple una función verificable.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Membrana opcional cumple una función verificable.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Incluir by-pass, drenajes, manejo de rechazos y contingencias.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7E372FDC-356E-4463-BB7C-06A2AF707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868F9475-B83B-4868-9605-E10CF4829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COAGULACIÓN OPCIONAL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D21A65D0-69F0-49B2-B739-DA5FE6816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92AD1B92-97AD-48FA-9B48-B88405B8B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CF941A36-49ED-46A8-B7D7-D87816BF2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FILTRACIÓN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6EA11CC2-9CC4-4D1D-8338-AFBFF3902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3DC58CF6-2167-41DD-A383-766F0535D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A6EA2A23-48E0-461D-9129-32FEEBDFD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MEMBRANA OPCIONAL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DB7C9B8D-C9B0-4F96-9CAB-9A93B7960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482655FB-BAEB-449E-8ACA-675BCBABE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14304FAC-1A7C-4BC0-A252-4EB120FE7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UV/CLORO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A42C18FB-4D9E-4F61-B546-8B6218DCA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1BB958CB-60EF-4185-884E-5FE223846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BC088985-1374-4F93-A7FC-59DB75CAA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ALMACENAMIENTO DE REÚSO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F53D2C8C-190B-4679-9BF4-FBC637A58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AC85C10F-2BC7-4DA6-A898-3FB16D197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074D003F-9DEE-4855-A8B2-31B682FCB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Tren terciario y plan de seguridad para vertimiento o reúso</a:t>
            </a:r>
          </a:p>
        </p:txBody>
      </p:sp>
    </p:spTree>
    <p:extLst>
      <p:ext uri="{BB962C8B-B14F-4D97-AF65-F5344CB8AC3E}">
        <p14:creationId xmlns:p14="http://schemas.microsoft.com/office/powerpoint/2010/main" val="196829800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5D9C1A69-93A1-4007-B5A9-54550D056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DBA2C7CD-B4A3-4C55-A64E-41FB59BE9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06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24B90FEE-040A-490B-B757-C1294EC13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06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0E34F1AF-B39F-4F3E-97D8-784AD721B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Terciario y reúso · 6/20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64f929ccdc34660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9F66DA24-3749-4547-9D19-AB3E72D26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Balance de masa: nada desaparece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749354A4-DF6E-4F27-A4C2-FA1C6E193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Carbono.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nitrógeno.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fósforo.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sólidos.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agua.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Cuantificar corrientes de retorno y pérdidas.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B5B85E45-D39F-4F9C-8F58-8FBFB1091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TURBIDEZ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892DAFD7-6609-4445-957D-24E10B1F9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07510274-8597-42D7-86D2-FE0BA60A6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F5E499CF-B9E3-4C31-9BD8-4BB1DEBAC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E. COLI/COLIFORMES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F1A36825-6C7E-412C-90A4-4A553C3B1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F6AAD45B-F62B-43D9-AF61-D29714CF5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8F718CB6-5BFE-4AE4-92DC-3AC4F1F2C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UVT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6434BDB7-89D2-4C55-BF94-3601EF949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15388999-6093-4175-8169-4CB5DDA79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6BF93EE3-F586-4608-9A0C-6C339857C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DOSIS/CT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9B2E4407-1AC6-4D6E-86CE-16F915309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92001A8E-AA8B-48C3-B18E-9899104CC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8DF6D686-539D-40C9-9C08-771645789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1F0D060F-F747-4D54-9FFF-56FDE375C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Tren terciario y plan de seguridad para vertimiento o reúso</a:t>
            </a:r>
          </a:p>
        </p:txBody>
      </p:sp>
    </p:spTree>
    <p:extLst>
      <p:ext uri="{BB962C8B-B14F-4D97-AF65-F5344CB8AC3E}">
        <p14:creationId xmlns:p14="http://schemas.microsoft.com/office/powerpoint/2010/main" val="6843627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E1EF9820-BB4E-4C68-B1CB-36856599F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671198D6-3EED-4F0C-94C2-3CB01F6B5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06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72A577C9-A9B3-4485-B2D0-7321429DA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07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CC775000-8562-4293-8176-245551FD7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Terciario y reúso · 7/20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06af8f724964b8c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E6410698-CFB5-42AE-B059-BCD6E2BE3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Criterios de diseño con margen explícito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56C6DED2-6A57-46C9-B908-52FDB6AE7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turbidez: valor medio, pico y condición crítica.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E. coli/coliformes: sensibilidad y control.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UVT: reserva o redundancia.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48FDE830-7CFD-4D7F-B061-CBA41419C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F4F5AF1D-91F3-4757-B184-2D2580913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CAUDAL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03D24729-A4CF-4171-ABE5-18D24FE9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8000F003-71A9-4AD9-A39F-6F32CF370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CARGA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2BB1E019-94AD-4AA9-84B6-56D89B79E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3A6B52A9-98F6-4341-B5FB-466F3D6E0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PROCESO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C81E12D0-96BC-41C9-8F8D-EA4CCC2E1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B01E960F-FCE3-4077-BCF4-90DEE0B97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EFLUENTE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D8A64960-7B81-4A50-A209-A0FC53F2C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5A117015-B73A-42EC-AED1-338E465AC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Tren terciario y plan de seguridad para vertimiento o reúso</a:t>
            </a:r>
          </a:p>
        </p:txBody>
      </p:sp>
    </p:spTree>
    <p:extLst>
      <p:ext uri="{BB962C8B-B14F-4D97-AF65-F5344CB8AC3E}">
        <p14:creationId xmlns:p14="http://schemas.microsoft.com/office/powerpoint/2010/main" val="37375457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0934E179-3C44-497C-A790-2E00D8563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7783A42F-6290-47CD-B089-81EDE45E9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06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2D2FA6D9-FA7C-4834-88A6-C06EAEBB7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08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125CE848-12D6-4CD4-B7EF-37A1535C2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Terciario y reúso · 8/20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011f9ce946b4674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E8FC23DF-EA3D-4557-B813-1532983C9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hidráulica integra todas las unidades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C63E6B7F-7386-43D3-BB8C-D7756F21E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Construir línea piezométrica para caudal medio y máximo.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Calcular pérdidas distribuidas y localizadas.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Evitar reboses, cortocircuitos y zonas muertas.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FCD438D3-C529-49FC-B60A-4EDB1249A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971CC406-29BE-456A-BC4A-84A1B044F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059EB4D1-2C1B-4498-A7C3-16771F79B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D45437A3-AAF8-4F0B-BA60-BF6AFC880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34DED678-D86B-4638-A97C-D094C84E5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B39EBD7A-89B9-49A6-833E-6BE5880AD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3FD0F15B-951A-41E0-AD7E-2D3098B7F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· DESEMPEÑO 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6C19AE50-519B-462D-9894-7105B5C58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1EAA6CCF-AD52-4AF7-BB1E-FF3345DD7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Tren terciario y plan de seguridad para vertimiento o reúso</a:t>
            </a:r>
          </a:p>
        </p:txBody>
      </p:sp>
    </p:spTree>
    <p:extLst>
      <p:ext uri="{BB962C8B-B14F-4D97-AF65-F5344CB8AC3E}">
        <p14:creationId xmlns:p14="http://schemas.microsoft.com/office/powerpoint/2010/main" val="74074610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19D17334-A794-4DFB-9290-E96F8A79C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1B8C84F5-3C9A-4FB0-97DF-30F46AC31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06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2BB5B4C8-9B15-4864-B04B-1E2A60AA4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09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1E240106-D71F-4941-8CEF-E9EF12D98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Terciario y reúso · 9/20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f2353f5bf1448f2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4B56349A-D04D-4379-9C20-7C97C1C62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proceso necesita volumen, tiempo y transferencia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C9EA40BC-E7AA-4188-9783-2648A5B83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filtración, inactivación microbiana, CT, dosis UV, barreras múltiples y gestión de riesgo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Verificar limitaciones cinéticas y de transporte.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Evaluar temperatura, altitud y variabilidad.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D26D3204-79C2-4136-B135-20889AD59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5F2EE0A8-F63B-4661-AD40-C1D2DA9F7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EBF6C5D7-A80A-427A-9F36-3CD45DFB3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145C8265-3BE0-47C7-99F0-C5EAD45A9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0D2BBF21-AFE1-49E1-836C-688B2257C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5F0845DE-C226-420E-9A03-336DABB79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3292B427-F7BE-4C72-B1C9-1759BB7BE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01A413EB-ED8F-4647-9CC2-23711B9C7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ADB364E5-DEDB-4FEC-B24C-83D43385E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A8F0F200-9A1E-4ED1-BC0E-44FF4F30E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Tren terciario y plan de seguridad para vertimiento o reúso</a:t>
            </a:r>
          </a:p>
        </p:txBody>
      </p:sp>
    </p:spTree>
    <p:extLst>
      <p:ext uri="{BB962C8B-B14F-4D97-AF65-F5344CB8AC3E}">
        <p14:creationId xmlns:p14="http://schemas.microsoft.com/office/powerpoint/2010/main" val="43609299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2026-07-24T09:46:57.0400000Z</dcterms:created>
  <dcterms:modified xsi:type="dcterms:W3CDTF">2026-07-24T09:46:57.0400000Z</dcterms:modified>
</coreProperties>
</file>