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5cafd8f9dba4189" /><Relationship Type="http://schemas.openxmlformats.org/officeDocument/2006/relationships/extended-properties" Target="/docProps/app.xml" Id="R58c3ccfdc36e47b1" /><Relationship Type="http://schemas.openxmlformats.org/officeDocument/2006/relationships/officeDocument" Target="/ppt/presentation.xml" Id="R5675b2491ec747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758a9593044498"/>
  </p:sldMasterIdLst>
  <p:notesMasterIdLst>
    <p:notesMasterId xmlns:r="http://schemas.openxmlformats.org/officeDocument/2006/relationships" r:id="R9da34b05f2234994"/>
  </p:notesMasterIdLst>
  <p:sldIdLst>
    <p:sldId xmlns:r="http://schemas.openxmlformats.org/officeDocument/2006/relationships" id="256" r:id="R7115e3861fdf4400"/>
    <p:sldId xmlns:r="http://schemas.openxmlformats.org/officeDocument/2006/relationships" id="257" r:id="R26381f722fc24899"/>
    <p:sldId xmlns:r="http://schemas.openxmlformats.org/officeDocument/2006/relationships" id="258" r:id="R7eaa1c2a6a8a4e1a"/>
    <p:sldId xmlns:r="http://schemas.openxmlformats.org/officeDocument/2006/relationships" id="259" r:id="Rfcbb6400c8444285"/>
    <p:sldId xmlns:r="http://schemas.openxmlformats.org/officeDocument/2006/relationships" id="260" r:id="R311bce9c3ea74f19"/>
    <p:sldId xmlns:r="http://schemas.openxmlformats.org/officeDocument/2006/relationships" id="261" r:id="Ra4dac5c005294847"/>
    <p:sldId xmlns:r="http://schemas.openxmlformats.org/officeDocument/2006/relationships" id="262" r:id="Rca9db038d2694b1f"/>
    <p:sldId xmlns:r="http://schemas.openxmlformats.org/officeDocument/2006/relationships" id="263" r:id="Ra499788a5ab04538"/>
    <p:sldId xmlns:r="http://schemas.openxmlformats.org/officeDocument/2006/relationships" id="264" r:id="R0231269acdf14523"/>
    <p:sldId xmlns:r="http://schemas.openxmlformats.org/officeDocument/2006/relationships" id="265" r:id="R63f594ca3c814fda"/>
    <p:sldId xmlns:r="http://schemas.openxmlformats.org/officeDocument/2006/relationships" id="266" r:id="R0238f1c5a02e465c"/>
    <p:sldId xmlns:r="http://schemas.openxmlformats.org/officeDocument/2006/relationships" id="267" r:id="Rab3ecc43296242b9"/>
    <p:sldId xmlns:r="http://schemas.openxmlformats.org/officeDocument/2006/relationships" id="268" r:id="R0f3b04bc3fef458b"/>
    <p:sldId xmlns:r="http://schemas.openxmlformats.org/officeDocument/2006/relationships" id="269" r:id="Rd243cb08e2d94d99"/>
    <p:sldId xmlns:r="http://schemas.openxmlformats.org/officeDocument/2006/relationships" id="270" r:id="R24991288a4ec4604"/>
    <p:sldId xmlns:r="http://schemas.openxmlformats.org/officeDocument/2006/relationships" id="271" r:id="R3981d0ae72d643fa"/>
    <p:sldId xmlns:r="http://schemas.openxmlformats.org/officeDocument/2006/relationships" id="272" r:id="Ra4a76ee6c71f4929"/>
    <p:sldId xmlns:r="http://schemas.openxmlformats.org/officeDocument/2006/relationships" id="273" r:id="R3e29c6599128433b"/>
    <p:sldId xmlns:r="http://schemas.openxmlformats.org/officeDocument/2006/relationships" id="274" r:id="R48ad83844baa44a2"/>
    <p:sldId xmlns:r="http://schemas.openxmlformats.org/officeDocument/2006/relationships" id="275" r:id="R30f9bda1700b4b5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d5ee0ca98c84685" /><Relationship Type="http://schemas.openxmlformats.org/officeDocument/2006/relationships/slideMaster" Target="/ppt/slideMasters/slideMaster1.xml" Id="R08758a9593044498" /><Relationship Type="http://schemas.openxmlformats.org/officeDocument/2006/relationships/notesMaster" Target="/ppt/notesMasters/notesMaster1.xml" Id="R9da34b05f2234994" /><Relationship Type="http://schemas.openxmlformats.org/officeDocument/2006/relationships/presProps" Target="/ppt/presProps.xml" Id="Rfcdba468e3df4fcf" /><Relationship Type="http://schemas.openxmlformats.org/officeDocument/2006/relationships/tableStyles" Target="/ppt/tableStyles.xml" Id="R2babc014083142ef" /><Relationship Type="http://schemas.openxmlformats.org/officeDocument/2006/relationships/slide" Target="/ppt/slides/slide1.xml" Id="R7115e3861fdf4400" /><Relationship Type="http://schemas.openxmlformats.org/officeDocument/2006/relationships/slide" Target="/ppt/slides/slide2.xml" Id="R26381f722fc24899" /><Relationship Type="http://schemas.openxmlformats.org/officeDocument/2006/relationships/slide" Target="/ppt/slides/slide3.xml" Id="R7eaa1c2a6a8a4e1a" /><Relationship Type="http://schemas.openxmlformats.org/officeDocument/2006/relationships/slide" Target="/ppt/slides/slide4.xml" Id="Rfcbb6400c8444285" /><Relationship Type="http://schemas.openxmlformats.org/officeDocument/2006/relationships/slide" Target="/ppt/slides/slide5.xml" Id="R311bce9c3ea74f19" /><Relationship Type="http://schemas.openxmlformats.org/officeDocument/2006/relationships/slide" Target="/ppt/slides/slide6.xml" Id="Ra4dac5c005294847" /><Relationship Type="http://schemas.openxmlformats.org/officeDocument/2006/relationships/slide" Target="/ppt/slides/slide7.xml" Id="Rca9db038d2694b1f" /><Relationship Type="http://schemas.openxmlformats.org/officeDocument/2006/relationships/slide" Target="/ppt/slides/slide8.xml" Id="Ra499788a5ab04538" /><Relationship Type="http://schemas.openxmlformats.org/officeDocument/2006/relationships/slide" Target="/ppt/slides/slide9.xml" Id="R0231269acdf14523" /><Relationship Type="http://schemas.openxmlformats.org/officeDocument/2006/relationships/slide" Target="/ppt/slides/slide10.xml" Id="R63f594ca3c814fda" /><Relationship Type="http://schemas.openxmlformats.org/officeDocument/2006/relationships/slide" Target="/ppt/slides/slide11.xml" Id="R0238f1c5a02e465c" /><Relationship Type="http://schemas.openxmlformats.org/officeDocument/2006/relationships/slide" Target="/ppt/slides/slide12.xml" Id="Rab3ecc43296242b9" /><Relationship Type="http://schemas.openxmlformats.org/officeDocument/2006/relationships/slide" Target="/ppt/slides/slide13.xml" Id="R0f3b04bc3fef458b" /><Relationship Type="http://schemas.openxmlformats.org/officeDocument/2006/relationships/slide" Target="/ppt/slides/slide14.xml" Id="Rd243cb08e2d94d99" /><Relationship Type="http://schemas.openxmlformats.org/officeDocument/2006/relationships/slide" Target="/ppt/slides/slide15.xml" Id="R24991288a4ec4604" /><Relationship Type="http://schemas.openxmlformats.org/officeDocument/2006/relationships/slide" Target="/ppt/slides/slide16.xml" Id="R3981d0ae72d643fa" /><Relationship Type="http://schemas.openxmlformats.org/officeDocument/2006/relationships/slide" Target="/ppt/slides/slide17.xml" Id="Ra4a76ee6c71f4929" /><Relationship Type="http://schemas.openxmlformats.org/officeDocument/2006/relationships/slide" Target="/ppt/slides/slide18.xml" Id="R3e29c6599128433b" /><Relationship Type="http://schemas.openxmlformats.org/officeDocument/2006/relationships/slide" Target="/ppt/slides/slide19.xml" Id="R48ad83844baa44a2" /><Relationship Type="http://schemas.openxmlformats.org/officeDocument/2006/relationships/slide" Target="/ppt/slides/slide20.xml" Id="R30f9bda1700b4b5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009af421d1943a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daa6a83e5d14f3c" /><Relationship Type="http://schemas.openxmlformats.org/officeDocument/2006/relationships/notesMaster" Target="/ppt/notesMasters/notesMaster1.xml" Id="R5bfb90795af64e0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19d9195eeb7742f6" /><Relationship Type="http://schemas.openxmlformats.org/officeDocument/2006/relationships/notesMaster" Target="/ppt/notesMasters/notesMaster1.xml" Id="R166c735b91294480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aa93587f174a40a6" /><Relationship Type="http://schemas.openxmlformats.org/officeDocument/2006/relationships/notesMaster" Target="/ppt/notesMasters/notesMaster1.xml" Id="Raaa8a4efc9014682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ede886e1dc484ed3" /><Relationship Type="http://schemas.openxmlformats.org/officeDocument/2006/relationships/notesMaster" Target="/ppt/notesMasters/notesMaster1.xml" Id="Re54e4aea0c624829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2a18b8fc46fe49c6" /><Relationship Type="http://schemas.openxmlformats.org/officeDocument/2006/relationships/notesMaster" Target="/ppt/notesMasters/notesMaster1.xml" Id="Rd43b521a900e460e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b92c58362da84846" /><Relationship Type="http://schemas.openxmlformats.org/officeDocument/2006/relationships/notesMaster" Target="/ppt/notesMasters/notesMaster1.xml" Id="Rbe9d7c457f3b4143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e664f8c0483d4b7c" /><Relationship Type="http://schemas.openxmlformats.org/officeDocument/2006/relationships/notesMaster" Target="/ppt/notesMasters/notesMaster1.xml" Id="R505f2512d06d4320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919f9f10d5f34496" /><Relationship Type="http://schemas.openxmlformats.org/officeDocument/2006/relationships/notesMaster" Target="/ppt/notesMasters/notesMaster1.xml" Id="Rd7da0aebf2ae4235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999c4b478e554a6c" /><Relationship Type="http://schemas.openxmlformats.org/officeDocument/2006/relationships/notesMaster" Target="/ppt/notesMasters/notesMaster1.xml" Id="Rb0b613d56ed645d5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188ce7cc684c4e3d" /><Relationship Type="http://schemas.openxmlformats.org/officeDocument/2006/relationships/notesMaster" Target="/ppt/notesMasters/notesMaster1.xml" Id="Rbb575feeb8414139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ca4a134795d7444e" /><Relationship Type="http://schemas.openxmlformats.org/officeDocument/2006/relationships/notesMaster" Target="/ppt/notesMasters/notesMaster1.xml" Id="R22a3bab982e7450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1adfa803fdc4d71" /><Relationship Type="http://schemas.openxmlformats.org/officeDocument/2006/relationships/notesMaster" Target="/ppt/notesMasters/notesMaster1.xml" Id="R49ee51a993d4466a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d3f52f2e2c8a47a8" /><Relationship Type="http://schemas.openxmlformats.org/officeDocument/2006/relationships/notesMaster" Target="/ppt/notesMasters/notesMaster1.xml" Id="Ra1740511bd7b4d2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f9dff6b5118473e" /><Relationship Type="http://schemas.openxmlformats.org/officeDocument/2006/relationships/notesMaster" Target="/ppt/notesMasters/notesMaster1.xml" Id="R7d2b8991478b43f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e8d5cab88464dbb" /><Relationship Type="http://schemas.openxmlformats.org/officeDocument/2006/relationships/notesMaster" Target="/ppt/notesMasters/notesMaster1.xml" Id="R6b108aa16419452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ed8b88771ec4fa4" /><Relationship Type="http://schemas.openxmlformats.org/officeDocument/2006/relationships/notesMaster" Target="/ppt/notesMasters/notesMaster1.xml" Id="R3488f3b1732b411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38ebd7f8dd64c24" /><Relationship Type="http://schemas.openxmlformats.org/officeDocument/2006/relationships/notesMaster" Target="/ppt/notesMasters/notesMaster1.xml" Id="Rcbeef38960e84bc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c59c0bc68344d7d" /><Relationship Type="http://schemas.openxmlformats.org/officeDocument/2006/relationships/notesMaster" Target="/ppt/notesMasters/notesMaster1.xml" Id="R1656b447b5f2412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52a351691e34e31" /><Relationship Type="http://schemas.openxmlformats.org/officeDocument/2006/relationships/notesMaster" Target="/ppt/notesMasters/notesMaster1.xml" Id="Rfce71577deb94cf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c3e16703f7684889" /><Relationship Type="http://schemas.openxmlformats.org/officeDocument/2006/relationships/notesMaster" Target="/ppt/notesMasters/notesMaster1.xml" Id="R7e7014335047405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45cd70ae9e4f7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35cafdbb38b4b87" /><Relationship Type="http://schemas.openxmlformats.org/officeDocument/2006/relationships/slideLayout" Target="/ppt/slideLayouts/slideLayout1.xml" Id="Rad30357766ce4762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30357766ce476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7ec7e8ca140a1" /><Relationship Type="http://schemas.openxmlformats.org/officeDocument/2006/relationships/image" Target="/ppt/media/image.png" Id="Rab2f51faeac1432b" /><Relationship Type="http://schemas.openxmlformats.org/officeDocument/2006/relationships/notesSlide" Target="/ppt/notesSlides/notesSlide1.xml" Id="R49a4001661e64b9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f6332f4204d5e" /><Relationship Type="http://schemas.openxmlformats.org/officeDocument/2006/relationships/image" Target="/ppt/media/image10.png" Id="R8628e0b870044804" /><Relationship Type="http://schemas.openxmlformats.org/officeDocument/2006/relationships/notesSlide" Target="/ppt/notesSlides/notesSlide10.xml" Id="Rd824eacd697b4e6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877253ef34119" /><Relationship Type="http://schemas.openxmlformats.org/officeDocument/2006/relationships/image" Target="/ppt/media/image11.png" Id="R244d9e725c824fd3" /><Relationship Type="http://schemas.openxmlformats.org/officeDocument/2006/relationships/notesSlide" Target="/ppt/notesSlides/notesSlide11.xml" Id="Ree3225fd82ba4c02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2422348e44c88" /><Relationship Type="http://schemas.openxmlformats.org/officeDocument/2006/relationships/image" Target="/ppt/media/image12.png" Id="R5a9383a6c3fc446a" /><Relationship Type="http://schemas.openxmlformats.org/officeDocument/2006/relationships/notesSlide" Target="/ppt/notesSlides/notesSlide12.xml" Id="R73ebb3c815504ae0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9766eccd143a7" /><Relationship Type="http://schemas.openxmlformats.org/officeDocument/2006/relationships/image" Target="/ppt/media/image13.png" Id="R9a36212af2be4610" /><Relationship Type="http://schemas.openxmlformats.org/officeDocument/2006/relationships/notesSlide" Target="/ppt/notesSlides/notesSlide13.xml" Id="R1b499d0255eb49fb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c2d6244da447f" /><Relationship Type="http://schemas.openxmlformats.org/officeDocument/2006/relationships/image" Target="/ppt/media/image14.png" Id="Rd477c5eb8f1a4786" /><Relationship Type="http://schemas.openxmlformats.org/officeDocument/2006/relationships/notesSlide" Target="/ppt/notesSlides/notesSlide14.xml" Id="Rc2d8dc07ac3a4094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9aa96e4854c9f" /><Relationship Type="http://schemas.openxmlformats.org/officeDocument/2006/relationships/image" Target="/ppt/media/image15.png" Id="Ra2d567ba1c0a41a0" /><Relationship Type="http://schemas.openxmlformats.org/officeDocument/2006/relationships/notesSlide" Target="/ppt/notesSlides/notesSlide15.xml" Id="R842adbd2938f4f13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556cc9a0c4850" /><Relationship Type="http://schemas.openxmlformats.org/officeDocument/2006/relationships/image" Target="/ppt/media/image16.png" Id="R90b221855b9a48ca" /><Relationship Type="http://schemas.openxmlformats.org/officeDocument/2006/relationships/notesSlide" Target="/ppt/notesSlides/notesSlide16.xml" Id="R487bb34339e245b6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65e687577435d" /><Relationship Type="http://schemas.openxmlformats.org/officeDocument/2006/relationships/image" Target="/ppt/media/image17.png" Id="Rb688f51425224967" /><Relationship Type="http://schemas.openxmlformats.org/officeDocument/2006/relationships/notesSlide" Target="/ppt/notesSlides/notesSlide17.xml" Id="R2964ab51782149f1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b312c035a48a0" /><Relationship Type="http://schemas.openxmlformats.org/officeDocument/2006/relationships/image" Target="/ppt/media/image18.png" Id="R206d4920cea3411c" /><Relationship Type="http://schemas.openxmlformats.org/officeDocument/2006/relationships/notesSlide" Target="/ppt/notesSlides/notesSlide18.xml" Id="R400af32325c54d90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1471acfcd44a3" /><Relationship Type="http://schemas.openxmlformats.org/officeDocument/2006/relationships/image" Target="/ppt/media/image19.png" Id="R9964fffb0c7b4e42" /><Relationship Type="http://schemas.openxmlformats.org/officeDocument/2006/relationships/notesSlide" Target="/ppt/notesSlides/notesSlide19.xml" Id="Rb9aeb806aba449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cce32a90b4a82" /><Relationship Type="http://schemas.openxmlformats.org/officeDocument/2006/relationships/image" Target="/ppt/media/image2.png" Id="Rde13d8e9cef140a7" /><Relationship Type="http://schemas.openxmlformats.org/officeDocument/2006/relationships/notesSlide" Target="/ppt/notesSlides/notesSlide2.xml" Id="R29be171ca8c14c48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1548e0c674e3d" /><Relationship Type="http://schemas.openxmlformats.org/officeDocument/2006/relationships/image" Target="/ppt/media/image20.png" Id="Rd3a81151c1304568" /><Relationship Type="http://schemas.openxmlformats.org/officeDocument/2006/relationships/notesSlide" Target="/ppt/notesSlides/notesSlide20.xml" Id="R3ac84df826ed4f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c072644e74845" /><Relationship Type="http://schemas.openxmlformats.org/officeDocument/2006/relationships/image" Target="/ppt/media/image3.png" Id="R44311d637dd64eb3" /><Relationship Type="http://schemas.openxmlformats.org/officeDocument/2006/relationships/notesSlide" Target="/ppt/notesSlides/notesSlide3.xml" Id="Ra8ff78e4111d40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8c0db8037426c" /><Relationship Type="http://schemas.openxmlformats.org/officeDocument/2006/relationships/image" Target="/ppt/media/image4.png" Id="R0d0e7a85dfc54bba" /><Relationship Type="http://schemas.openxmlformats.org/officeDocument/2006/relationships/notesSlide" Target="/ppt/notesSlides/notesSlide4.xml" Id="Rc7fd101aef0940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41957b6214071" /><Relationship Type="http://schemas.openxmlformats.org/officeDocument/2006/relationships/image" Target="/ppt/media/image5.png" Id="Raf5fd08bee9b4392" /><Relationship Type="http://schemas.openxmlformats.org/officeDocument/2006/relationships/notesSlide" Target="/ppt/notesSlides/notesSlide5.xml" Id="Rbbfcd1ecc86549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0e0e8830d40ee" /><Relationship Type="http://schemas.openxmlformats.org/officeDocument/2006/relationships/image" Target="/ppt/media/image6.png" Id="R17abb53a0a3e4e02" /><Relationship Type="http://schemas.openxmlformats.org/officeDocument/2006/relationships/notesSlide" Target="/ppt/notesSlides/notesSlide6.xml" Id="R789bb36472de49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5023121c14b8d" /><Relationship Type="http://schemas.openxmlformats.org/officeDocument/2006/relationships/image" Target="/ppt/media/image7.png" Id="R01e2dae008a3476c" /><Relationship Type="http://schemas.openxmlformats.org/officeDocument/2006/relationships/notesSlide" Target="/ppt/notesSlides/notesSlide7.xml" Id="R631123114e8f4c6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2116092c34826" /><Relationship Type="http://schemas.openxmlformats.org/officeDocument/2006/relationships/image" Target="/ppt/media/image8.png" Id="Rd2e18c18139e4519" /><Relationship Type="http://schemas.openxmlformats.org/officeDocument/2006/relationships/notesSlide" Target="/ppt/notesSlides/notesSlide8.xml" Id="R343357733c354d2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ab639cf3649a2" /><Relationship Type="http://schemas.openxmlformats.org/officeDocument/2006/relationships/image" Target="/ppt/media/image9.png" Id="R9a281b0dec1741b0" /><Relationship Type="http://schemas.openxmlformats.org/officeDocument/2006/relationships/notesSlide" Target="/ppt/notesSlides/notesSlide9.xml" Id="Rd4d11cdde36b469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C06BCF3C-EB54-42C1-A14D-2D821B5C1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42649015-1B7C-43F9-B60F-E5DB54D5F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04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9B601F0B-2D4B-4B3E-8447-43E124D0B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01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30BABC4B-1F15-4C53-88FA-48BE949A6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Filtros, lagunas y humedales · 1/20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b2f51faeac1432b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EE4AD1A9-FF93-4859-91F7-70B5AF04C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143000"/>
            <a:ext cx="5715000" cy="2143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Biopelículas y soluciones basadas en la naturaleza</a:t>
            </a:r>
          </a:p>
        </p:txBody>
      </p:sp>
      <p:sp>
        <p:nvSpPr>
          <p:cNvPr id="7" name="sub">
            <a:extLst xmlns:a="http://schemas.openxmlformats.org/drawingml/2006/main">
              <a:ext uri="{FF2B5EF4-FFF2-40B4-BE49-F238E27FC236}">
                <a16:creationId xmlns:a16="http://schemas.microsoft.com/office/drawing/2014/main" id="{63F09818-41BF-4657-8035-02478BBCC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71875"/>
            <a:ext cx="581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transferencia en biopelícula, carga superficial, cinética en lagunas y transporte en medios porosos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0F2DB511-D925-4EAE-B7D0-E01AE1580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AF49FF75-E72A-42F8-BD84-D418A2ED8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FILTRO PERCOLADOR/RBC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51ADF784-FBFF-43F1-9C32-370A1D05D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193357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732923A6-3F16-4AB4-8177-923BBA214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189547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60A3822E-EE9F-4D67-8667-A70D5AFF9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39075" y="210502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LAGUNA ANAEROBIA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B7FBC8D2-FC60-4713-8045-A016057E9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25742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D44151AC-307C-4FD5-BFDE-2F661B2DD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194AD0A1-8CA8-412F-ADFB-B744B4764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25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LAGUNA FACULTATIVA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43652D7F-5927-41FB-9C01-0B9913433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193357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FA8DF303-09DF-485A-B726-B0FD025A1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189547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E90F587C-2499-46CC-8B4B-3A2D81F8D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5975" y="210502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HUMEDAL CONSTRUIDO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5DB0193C-F7D9-4B14-A610-60E542CFA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225742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74C02F09-14F3-4D64-9035-DB37C2D2C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51F523F7-7CF2-4C21-AEE9-B9E1F29B0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PULIMIENTO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57CFC6EE-DC0D-4282-B473-8BB20C12F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48000"/>
            <a:ext cx="457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promise">
            <a:extLst xmlns:a="http://schemas.openxmlformats.org/drawingml/2006/main">
              <a:ext uri="{FF2B5EF4-FFF2-40B4-BE49-F238E27FC236}">
                <a16:creationId xmlns:a16="http://schemas.microsoft.com/office/drawing/2014/main" id="{A2707D07-1106-41CC-B29A-E692316F7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05375"/>
            <a:ext cx="600075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promise-t">
            <a:extLst xmlns:a="http://schemas.openxmlformats.org/drawingml/2006/main">
              <a:ext uri="{FF2B5EF4-FFF2-40B4-BE49-F238E27FC236}">
                <a16:creationId xmlns:a16="http://schemas.microsoft.com/office/drawing/2014/main" id="{3500A16D-BC7A-42DF-A29B-DEB9F7966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143500"/>
            <a:ext cx="552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3BC3D"/>
                </a:solidFill>
              </a:defRPr>
            </a:pPr>
            <a:r>
              <a:rPr sz="1500" b="1">
                <a:solidFill>
                  <a:srgbClr val="F3BC3D"/>
                </a:solidFill>
              </a:rPr>
              <a:t>Selección y diseño comparativo de tecnologías adheridas y naturales</a:t>
            </a:r>
          </a:p>
        </p:txBody>
      </p:sp>
    </p:spTree>
    <p:extLst>
      <p:ext uri="{BB962C8B-B14F-4D97-AF65-F5344CB8AC3E}">
        <p14:creationId xmlns:p14="http://schemas.microsoft.com/office/powerpoint/2010/main" val="29697526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C3367BE2-2F34-47CF-929D-FF935C3D7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8F16D9C9-9200-4404-B367-4BBEEEC8B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04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1F1B1004-2B0B-45F3-9465-8FAF20D1A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10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933117F2-219A-4187-8077-DEFFB8438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Filtros, lagunas y humedales · 10/20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628e0b870044804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B90793CF-7B19-4E20-8C7C-CE9305BF3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Equipos: seleccionar punto de operación, no solo potencia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018DB2BB-C722-441E-82DF-BC26F40D4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Curva de sistema y equipo.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Eficiencia, NPSH, materiales y mantenibilidad.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Redundancia, repuestos y condición de falla.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33EE1D9D-0AAA-4001-B798-DAB617859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DA8A1187-1CC6-418B-8C3F-A073485E9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FILTRO PERCOLADOR/RBC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501430FC-CCC0-4788-975D-DB2C6771E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24DABDF9-DA59-4EFB-A767-AC5E9E32D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32E853A2-7FA8-4CC9-BDCC-AECAD07DF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LAGUNA ANAEROBIA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295C76EC-FB0D-43C9-95D5-B38348621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899BD054-DE43-4D19-B862-1A0C6C9E1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A48D2D15-D3AD-45E7-874E-4FAD799EB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LAGUNA FACULTATIVA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D5E7B4A6-A8AC-40F8-B4E0-64806E2595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B8CFEA47-49FE-40D0-BFF7-82DA81D20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DB49B684-4629-43B5-AF56-0BAD4F3C8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HUMEDAL CONSTRUIDO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C1534639-BF94-4478-AEED-C93FCF38B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3151F5C3-32F5-4027-8F9D-80135D553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15BE11F3-291B-44E9-90CD-C3F2F2578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PULIMIENTO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851D23A5-4FF6-4A7D-A380-7A5AF978B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DD88E853-255F-423C-9ABD-BA8259EBC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1350B328-EDD3-4A86-B315-22F86FA0C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Selección y diseño comparativo de tecnologías adheridas y naturales</a:t>
            </a:r>
          </a:p>
        </p:txBody>
      </p:sp>
    </p:spTree>
    <p:extLst>
      <p:ext uri="{BB962C8B-B14F-4D97-AF65-F5344CB8AC3E}">
        <p14:creationId xmlns:p14="http://schemas.microsoft.com/office/powerpoint/2010/main" val="152366191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07C92E43-2358-4D84-AE10-7314C18B2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5F646DEE-1C84-4844-8D6C-72BDBA6C8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04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23C9333E-F491-4138-B68B-642FAA477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11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15E58213-889A-4E70-B22A-649E4BCD1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Filtros, lagunas y humedales · 11/20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44d9e725c824fd3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9932B2F9-9E6D-462E-9502-BCA316BA1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Instrumentación mínima para controlar el proceso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1328ECBA-2822-480D-B4A6-3D5C1D2D9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Medición de carga orgánica con rango, ubicación y frecuencia.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Medición de carga hidráulica con rango, ubicación y frecuencia.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Medición de profundidad y HRT con rango, ubicación y frecuencia.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Alarmas con respuesta operativa definida.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1D02D633-AE45-46DB-A59C-C0E6A6968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CARGA ORGÁNICA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F77F818F-9781-417B-A1B0-56269FED0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9AFAE849-BF8F-4DA0-9E1B-727F87D2F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F3C374F7-0526-4C13-8DE5-F60D33736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CARGA HIDRÁULICA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D613F1E0-EE93-4C02-8A26-EF762A130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617A79FD-D855-4D5E-B6A7-21F9FE931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3A9698B9-F906-48D6-BACF-1BE29C9B7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PROFUNDIDAD Y HRT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2DFA6D83-4FEF-4BA2-AA23-7F3B5291D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C13723B1-A843-4228-88F4-B35CC163F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51D2A81F-9BCC-4892-8845-133CE38E7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ÁREA ESPECÍFICA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9768D600-F8EE-4C88-9A3A-D8AF4409E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2963B272-3A5B-4E3B-8E1F-022FFBEC5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01EE0C69-9305-4D57-A8B5-391CE3468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F7E3F148-8DB7-4175-850A-C095BAEF1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Selección y diseño comparativo de tecnologías adheridas y naturales</a:t>
            </a:r>
          </a:p>
        </p:txBody>
      </p:sp>
    </p:spTree>
    <p:extLst>
      <p:ext uri="{BB962C8B-B14F-4D97-AF65-F5344CB8AC3E}">
        <p14:creationId xmlns:p14="http://schemas.microsoft.com/office/powerpoint/2010/main" val="61617281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73DD59FC-E994-4040-B068-42A817D65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1C67FFA2-0D9B-44E6-BD03-B4D316619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04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1AD1D5DD-EBBC-4652-98D2-CEAA02A3E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12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ECFE1125-75D7-4100-8C26-C47FBC662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Filtros, lagunas y humedales · 12/20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a9383a6c3fc446a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B69A1A98-67A9-4558-A459-E00A5C33E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Control automático con límites operacionales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9317EEAB-EB8F-4843-A7ED-7D2F1B618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Filtro percolador/RBC y Pulimiento conectados por lógica de proceso.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Modos manual, automático y seguro.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Interlocks documentados y probados.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318114F3-6FB6-451D-8FEC-F79244FEE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AF863C32-A5B5-44CA-AD2D-8AA1A02DF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CAUDAL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C8820E87-6369-489A-8500-BF8A423D2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62A5D3C8-8041-4E40-A639-09A9F1232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CARGA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4BEB46AC-F565-4103-9D93-6FBD82A4F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6742C2AB-E64D-4017-92E7-AE6566CCA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PROCESO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DDD98CEE-4363-4E22-8AED-435D9F1A0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57D9A38B-06AE-4C88-9D30-9587AC3F8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EFLUENTE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5CAF5CB9-7EE6-460D-A4EA-4B4454BFB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B583CB20-727C-4976-B082-8246BD8F8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Selección y diseño comparativo de tecnologías adheridas y naturales</a:t>
            </a:r>
          </a:p>
        </p:txBody>
      </p:sp>
    </p:spTree>
    <p:extLst>
      <p:ext uri="{BB962C8B-B14F-4D97-AF65-F5344CB8AC3E}">
        <p14:creationId xmlns:p14="http://schemas.microsoft.com/office/powerpoint/2010/main" val="135767141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27C760DE-3157-4746-8D7E-0C756B81B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3AD1B007-8DC6-4366-8250-BB4A8E180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04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8B5C9DD8-4D79-49EE-BBFD-01378EA4D0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13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47AAFF47-86C5-4777-8913-A2D2F565C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Filtros, lagunas y humedales · 13/20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a36212af2be4610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444C1584-C94E-4ABD-AD8E-04FC6D4FF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Simulación interactiva: observe causa y efecto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28E86288-0BD4-4BAF-9CAE-B66CC94E2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Varíe caudal y carga del afluente.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Observe eficiencia, energía, lodos y riesgo de incumplimiento.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Use el modelo para aprender; valide antes de diseñar.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1A3232F0-DB26-4F37-9436-6D58FF731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3C144478-0038-496B-B983-C8E89912B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0E4CD98D-0642-41DC-87C9-872827021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69D11661-EEE2-4FD3-ADCE-D30CFCF22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765A11B5-FEF9-44B2-B074-E9E0C5FBF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78C9C1BF-FAC0-4120-8D8B-12EE90AB5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8C4D0605-3485-4C99-865F-5821FF07A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· DESEMPEÑO 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CAF7EF31-95CB-42FC-A87D-1DC31A62E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38A73493-A7BB-47A2-9103-C25745E7A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Selección y diseño comparativo de tecnologías adheridas y naturales</a:t>
            </a:r>
          </a:p>
        </p:txBody>
      </p:sp>
    </p:spTree>
    <p:extLst>
      <p:ext uri="{BB962C8B-B14F-4D97-AF65-F5344CB8AC3E}">
        <p14:creationId xmlns:p14="http://schemas.microsoft.com/office/powerpoint/2010/main" val="104910820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79D58EC2-9133-4A5D-8427-39374A97C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04886ABD-5E16-420B-93B0-D3882C4B9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04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FDF4492E-4A60-4B89-BB4A-82701F60C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14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959624D8-560F-4F29-BC7D-884D298FE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Filtros, lagunas y humedales · 14/20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477c5eb8f1a4786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BF3E4772-F040-440A-9269-2AE123DAC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Caso aplicado: de la condición crítica al diseño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6ADDB778-CE77-4643-8204-0EBF08F8C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Localidad periurbana con terreno disponible, alta radiación solar y operación limitada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Construya tres alternativas y descarte con criterios técnicos.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Seleccione con análisis multicriterio y riesgo.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F8D577C2-3AED-4706-BD36-FA28F3ED3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4A7B15A1-D34F-42CC-B997-94996F74F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FC86B57E-78C2-45F9-A844-7EA435236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33381F6B-7BD2-414E-90E0-73CBB95CD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5FB6241B-7A41-4D7A-9BF6-B24E3A883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60BB6851-FCF4-40ED-9170-D4C000B6A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531672B1-28FD-4A7A-8DBA-73196C6F0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A4BACF83-E6B0-4322-840A-212878C46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4409D9BA-7CD4-4832-89BD-B7DE10362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68F29751-A17F-4138-86B1-E20166802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Selección y diseño comparativo de tecnologías adheridas y naturales</a:t>
            </a:r>
          </a:p>
        </p:txBody>
      </p:sp>
    </p:spTree>
    <p:extLst>
      <p:ext uri="{BB962C8B-B14F-4D97-AF65-F5344CB8AC3E}">
        <p14:creationId xmlns:p14="http://schemas.microsoft.com/office/powerpoint/2010/main" val="383265664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0FE99E92-CD64-4B3F-A07B-0EF54D9FE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3780DBCF-AA4B-40AE-8391-62C495E24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04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71F76977-EC47-4AE2-A8E0-A5CC4F91D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15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3B372975-CCD8-42C4-A7B5-D2705F303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Filtros, lagunas y humedales · 15/20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2d567ba1c0a41a0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33494663-22B4-4731-B90F-648E54D44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operación debe diseñarse desde el proyecto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0B2CD2AB-FB41-4231-B3E0-3F601BD2E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Accesos, izaje, limpieza y aislamiento.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Puntos de muestreo seguros y representativos.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Manual O&amp;M ligado a planos y equipos reales.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BEBA13ED-FB93-4C26-88E5-33F63FF9F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5F391BBF-265E-471A-B539-5C11CA26B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FILTRO PERCOLADOR/RBC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3CECF4B4-CABC-4FF0-B485-FCCA339A5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77455E5F-B1D3-4775-A7C3-D5FD0C709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7F1C71AA-60D1-4291-9F80-7EA07202A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LAGUNA ANAEROBIA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C4F2F24E-684D-47AB-9AB7-D7E2EEC74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B1161A21-0982-4F4A-BC78-2B6D34CAA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412FA651-8CA5-4EC9-BEBB-6D8C8F146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LAGUNA FACULTATIVA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10D713C9-46CF-4851-AFF9-DD90D882F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AB05FA87-7873-40D7-8CEB-B7A0665B2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6D4A8CBB-0103-407D-AC58-83927DF9E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HUMEDAL CONSTRUIDO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AE3A2B81-80FF-4895-8D65-2328664DF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27A113BF-5C45-4CA0-A60A-3FA4FA493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D16481C6-E53F-4331-8581-351637016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PULIMIENTO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52D85417-5EA1-4BC6-8110-694EFEE9A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B5038B3D-1FBB-404A-A905-440A738E7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6F515EE5-4B22-40C3-8B95-D342E281D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Selección y diseño comparativo de tecnologías adheridas y naturales</a:t>
            </a:r>
          </a:p>
        </p:txBody>
      </p:sp>
    </p:spTree>
    <p:extLst>
      <p:ext uri="{BB962C8B-B14F-4D97-AF65-F5344CB8AC3E}">
        <p14:creationId xmlns:p14="http://schemas.microsoft.com/office/powerpoint/2010/main" val="1825117687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8C6C409C-8928-41EE-AB9C-0F2388745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8BEBDA40-09EB-4C58-A37C-B4C8741D5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04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2C1F0569-21C1-4C8B-8A5B-9B03A140F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16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6027330D-6A86-4F9C-8A53-3AC80B53B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Filtros, lagunas y humedales · 16/20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0b221855b9a48ca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68A88D7A-BB4D-4591-B847-5B8B5667C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Fallas previsibles requieren respuestas ensayadas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71E65FAE-9229-484E-BD08-A49410894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Falla de Filtro percolador/RBC: detectar, contener, recuperar. Falla de Laguna anaerobia: detectar, contener, recuperar. Falla de Laguna facultativa: detectar, contener, recuperar.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Definir capacidad de almacenamiento y by-pass controlado.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Registrar causa raíz y acción preventiva.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093366C4-44A1-4EC2-90C2-B7223FE18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CARGA ORGÁNICA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EEA0C50B-50DD-4466-A843-AB4F1D614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2897CE66-59A2-47B4-A45D-3C4176615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A7947CDE-4E1B-4CA8-BFEF-587AC51A4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CARGA HIDRÁULICA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08F5BF32-4FE7-48EB-A9B3-A894B59DE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4004FF3A-2C2F-47CF-AF35-F3129E686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ABEC087B-0CD0-4659-9A59-221668B3A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PROFUNDIDAD Y HRT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1D132CCB-CAE6-478B-8072-594E59C46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4616CFFA-8754-454F-8D46-BB582A1E7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98BA70A3-A6FA-489D-B146-E61546069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ÁREA ESPECÍFICA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E91A20EE-29E2-4D40-A021-604444B8A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B1D9613F-A093-43ED-BA7A-53F2230E8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6B054214-DC26-4F3D-9A32-E8949C899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0251D3C7-680C-400E-AF2D-6B91794B5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Selección y diseño comparativo de tecnologías adheridas y naturales</a:t>
            </a:r>
          </a:p>
        </p:txBody>
      </p:sp>
    </p:spTree>
    <p:extLst>
      <p:ext uri="{BB962C8B-B14F-4D97-AF65-F5344CB8AC3E}">
        <p14:creationId xmlns:p14="http://schemas.microsoft.com/office/powerpoint/2010/main" val="1633052213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6723C45E-1E47-49EA-8671-29A225ADE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847A50A5-1B04-4C4F-8CE0-A302C29AC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04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52C9D51C-C8A6-475F-B289-AD560436A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17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16C83820-ADE7-4B18-8710-E858E2C35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Filtros, lagunas y humedales · 17/20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688f51425224967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B310E5E2-4DBB-4B72-A039-D164BB879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Monitoreo con cadena de custodia y decisión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02E96FED-7320-4DDD-9E6F-D18D396CA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Aplicar R.M. 273-2013-VIVIENDA cuando corresponda.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Definir punto, frecuencia, preservación y laboratorio.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Comparar LMP, ECA y autorización sin confundirlos.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DBAD1702-93BB-41EC-8193-7A5828A38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B802FEB5-B823-454C-8BC5-9277DD326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CAUDAL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9F626998-6889-4E37-9B55-070447E67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79CA970C-5C96-4783-B452-D99429EFA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CARGA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B7C7E9E5-A8C8-4320-A175-4BAE81A99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F4752A90-3880-4F9D-9C3D-7B7275D73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PROCESO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5B93BA19-60A5-4E60-A70A-91DC5A03F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C0625F75-2BF6-448A-96FE-74EB53636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EFLUENTE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12CC9368-ECC1-4F94-8760-46BB38285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DD6A9F9E-C87D-440A-ACE0-3A69A9B67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Selección y diseño comparativo de tecnologías adheridas y naturales</a:t>
            </a:r>
          </a:p>
        </p:txBody>
      </p:sp>
    </p:spTree>
    <p:extLst>
      <p:ext uri="{BB962C8B-B14F-4D97-AF65-F5344CB8AC3E}">
        <p14:creationId xmlns:p14="http://schemas.microsoft.com/office/powerpoint/2010/main" val="507183911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B6BCA5F6-31A9-4632-A9AF-A941CE0C7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070D63FF-A210-440D-84F5-FC09845C0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04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2999FDE4-F15B-449C-BC2B-E825574A8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18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19872D80-95D6-4BB2-B0D9-985D11EA9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Filtros, lagunas y humedales · 18/20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06d4920cea3411c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A1517E14-D2FF-4136-90EA-729EBBAB8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Tablero del módulo: cálculo reproducible y evidencia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B1A0338A-827A-412E-AD73-69E9BC277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Selección y diseño comparativo de tecnologías adheridas y naturales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Entradas, fórmulas, supuestos y resultados exportables.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Escenarios base, pico y contingencia.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3A8E8598-02C0-43CE-9FCD-E9DE0EF21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2E64E5D8-8911-433F-A5AB-48B5751E4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39E1F283-1E32-47A3-97D3-7D0122E21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F664CB65-A5F1-4064-835D-C2DD8682C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DBDA27A0-5CB4-4848-892E-38319BD4F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B5EBA443-C869-44E4-9D9C-802DCFB7B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40CF84E3-D260-4C70-A575-80AFD3254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· DESEMPEÑO 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30F204B3-CF79-455B-A8EB-FCAD0DA39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B8AB514F-7A4A-47AA-A21A-A2EF12E67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Selección y diseño comparativo de tecnologías adheridas y naturales</a:t>
            </a:r>
          </a:p>
        </p:txBody>
      </p:sp>
    </p:spTree>
    <p:extLst>
      <p:ext uri="{BB962C8B-B14F-4D97-AF65-F5344CB8AC3E}">
        <p14:creationId xmlns:p14="http://schemas.microsoft.com/office/powerpoint/2010/main" val="807625118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5668214A-FF0F-4DB8-98D9-FBB1393B7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63EC3909-6928-4D4E-8452-5F1872155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04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1B11AB0A-BDCC-4E1B-B14F-A7B20874B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19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98B9C350-B59C-4ABF-BBEB-C9EE4D1BF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Filtros, lagunas y humedales · 19/20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964fffb0c7b4e42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5A500AF7-35DC-4E31-9986-C42495C25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IA y gemelo digital con control profesional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0D7EFC0E-7736-4333-B186-C7534693D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IA para detección de anomalías y escenarios.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Datos originales, versionado y validación humana.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No inventar caudales, normas, rendimientos ni costos.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2DCA8EBD-0776-4319-A8ED-6426C8F38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76E37A9E-D0A6-4AC8-826B-42B931A30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06A5B2ED-8E19-4C08-8516-25BE9FB6B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DC7584E9-B62E-4687-95EE-9CCDF4B21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085CF0BF-473A-402A-8773-D6C327614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B7DBE0B5-E303-4535-BB53-A3B67B768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DA75BD07-CC2D-4021-AD53-3050B6927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7EE03DE3-4285-4F30-A3EB-174CC5833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6871EB0A-09B0-4A24-9AA7-89270982B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5FAB226A-FBFE-4D93-9CFC-2AB5CDCC0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Selección y diseño comparativo de tecnologías adheridas y naturales</a:t>
            </a:r>
          </a:p>
        </p:txBody>
      </p:sp>
    </p:spTree>
    <p:extLst>
      <p:ext uri="{BB962C8B-B14F-4D97-AF65-F5344CB8AC3E}">
        <p14:creationId xmlns:p14="http://schemas.microsoft.com/office/powerpoint/2010/main" val="147067569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C4C222B6-EA3E-4480-AD3D-D588CBF20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00B7FCEA-4A10-4086-A39C-821C56D5E1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04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228782F7-755C-4FCB-87BB-35C022EA2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02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2B0BBA82-D175-477E-98A7-0C4BB3A40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Filtros, lagunas y humedales · 2/20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e13d8e9cef140a7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2CE8F051-1C23-48B0-AD12-9F4B587D9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normativa define el resultado; la ingeniería demuestra cómo lograrlo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2A37FBC2-BB26-46B2-9406-6E8DE0244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D.S. N.° 003-2010-MINAM — LMP para efluentes de PTAR domésticas o municipales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D.S. N.° 004-2017-MINAM — ECA para Agua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Verificar autorización ANA, IGA, norma sectorial y condiciones del receptor.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E984BC42-B8DA-455F-9D31-17B9876DC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83638886-BF30-4F2B-8D78-2D7196163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CAUDAL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29C8AB93-D3F0-492E-BF6C-502DB4834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502D2E71-CBA6-4749-867B-D854AFF60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CARGA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E702D1DA-BF27-4AA5-9DDC-42B99B721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62363803-DD3C-4E33-9109-E6ECE6338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PROCESO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DC8533AD-1550-4790-8E04-5BDFBF63A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E8FFDF32-9E61-4CE6-8368-7CCD8E900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EFLUENTE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7E5AC47E-B281-4E78-A8E6-70066C43B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B9F232A9-EF73-48E0-AB1A-F343F1945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Selección y diseño comparativo de tecnologías adheridas y naturales</a:t>
            </a:r>
          </a:p>
        </p:txBody>
      </p:sp>
    </p:spTree>
    <p:extLst>
      <p:ext uri="{BB962C8B-B14F-4D97-AF65-F5344CB8AC3E}">
        <p14:creationId xmlns:p14="http://schemas.microsoft.com/office/powerpoint/2010/main" val="945309837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B220D914-016B-41CE-AFC0-C4982502D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3FA497EB-D45D-4922-B965-1F9C9A8DA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04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4164A6CA-7BB6-41B6-B8DD-18ABF3DD7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20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65B7931B-4B6D-4C04-A66E-7B4069694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Filtros, lagunas y humedales · 20/20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3a81151c1304568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A315B616-2D32-47D4-8817-63FBDE08A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Entrega profesional del módulo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708D4B62-DBB2-4EEF-B8D7-FC24AA986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Selección y diseño comparativo de tecnologías adheridas y naturales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Plano de proceso, memoria de cálculo y matriz de riesgos.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Conclusiones, limitaciones y plan de verificación.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EFB18A07-0528-46A1-92A0-DEECA7AAB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C9FBB19B-1585-436F-AB23-D8FA2787D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FILTRO PERCOLADOR/RBC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B94E6650-0E64-4D57-A9B7-5DF3C8961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839E44F8-2DD8-467D-945E-EADB263FB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E9088A57-538E-48B5-A22E-9645CFF02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LAGUNA ANAEROBIA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742AD54D-6A67-436E-8FA0-ED8EAC97D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B3D52B8A-8B10-40DF-8D42-8D7910F51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058190A1-655C-4873-8990-10BA76E18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LAGUNA FACULTATIVA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117D3C72-DEE8-4837-A8FB-730FD5C69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734FA8F9-E21E-4AE2-AB62-DE364EF01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4DD29E46-E9A3-4204-B1A4-89C5EF781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HUMEDAL CONSTRUIDO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F62B85AA-3AA4-4346-9111-CEB3FE7B1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E515BCBE-BAF9-4031-8908-A05F83CB9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AE51FE98-5254-493B-9CBF-8F4F5017A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PULIMIENTO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2C337F70-0EF3-4793-9EDF-B10B6504B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80679F06-1475-4172-9F43-4F482AC61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73515912-BC5B-47EB-8785-3214B1757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Selección y diseño comparativo de tecnologías adheridas y naturales</a:t>
            </a:r>
          </a:p>
        </p:txBody>
      </p:sp>
    </p:spTree>
    <p:extLst>
      <p:ext uri="{BB962C8B-B14F-4D97-AF65-F5344CB8AC3E}">
        <p14:creationId xmlns:p14="http://schemas.microsoft.com/office/powerpoint/2010/main" val="1016010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73D738A2-EB1D-4ADA-8E9D-E6403C9FE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F71BE626-2EEF-477B-9E70-8BEC5185A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04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451DCEF0-8A16-4CF9-873F-AC0CC60FC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03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1FFDAEC3-FDF6-4429-8731-DB3BE089B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Filtros, lagunas y humedales · 3/20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4311d637dd64eb3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7C21F039-4E99-44EE-B680-A5CF963F8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ciencia del módulo se convierte en ecuaciones de diseño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0AD2E078-198A-4DBE-8CF3-50F2F107C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transferencia en biopelícula, carga superficial, cinética en lagunas y transporte en medios porosos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Declarar supuestos, unidades y rango de aplicación.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Separar estimación preliminar de diseño definitivo.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17CE7192-0C3C-49B6-9854-0299C5438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5DEB8E5F-639A-4468-A057-F4647F458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F6781FE7-8800-42E0-A375-B00F0A600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671CD390-2F21-44A5-ADC1-1A97CBEA1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4F47F382-E135-45AB-B5B2-DF0F96F34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11CB8CB4-1819-44F7-BD3A-FED20D1C6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74E410A4-DA4C-4B01-83C7-CCD7F2D57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· DESEMPEÑO 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91CBC51C-A97D-4B5A-AECE-2E52716C8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DBEC83F8-A4FD-4C55-A88F-CAC5BA8E3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Selección y diseño comparativo de tecnologías adheridas y naturales</a:t>
            </a:r>
          </a:p>
        </p:txBody>
      </p:sp>
    </p:spTree>
    <p:extLst>
      <p:ext uri="{BB962C8B-B14F-4D97-AF65-F5344CB8AC3E}">
        <p14:creationId xmlns:p14="http://schemas.microsoft.com/office/powerpoint/2010/main" val="54211893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D5FAFF2B-BF81-43AA-B2DC-C06E24419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8D1D6AA3-7FE7-4EB5-AAE1-1A34C4DE4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04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DA325689-5B43-4FC2-A6CE-240EF3F6D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04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35B398F6-9283-467C-83DE-C1BCB4EE5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Filtros, lagunas y humedales · 4/20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d0e7a85dfc54bba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DF395183-AC6B-4336-BE34-365EC9DB1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Los datos de entrada controlan la confiabilidad del diseño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F45CC35C-E7F0-4BFB-8908-933EAA170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carga orgánica con variabilidad temporal y QA/QC.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carga hidráulica con variabilidad temporal y QA/QC.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profundidad y HRT con variabilidad temporal y QA/QC.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área específica con variabilidad temporal y QA/QC.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clima con variabilidad temporal y QA/QC.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59F2DC3B-C326-4FD4-8EB1-1DBD84A3D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426CB61B-08BC-485D-A597-C6B0A6DAD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47AC699F-033A-443E-B6A4-7AB603034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9F74FD11-5771-4823-80E5-01A02D776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92D373E7-F3F4-4753-983E-8919124EA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91490921-2232-4858-B1CD-190EA8FBB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1D96EB14-C203-46FC-B098-BF1DFBEDB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87391B65-5848-494F-B546-9CECA1266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342D8F2A-F520-42D1-BC2E-C93371215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FF4D4FFF-1C6C-41C4-91CF-6DB814F49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Selección y diseño comparativo de tecnologías adheridas y naturales</a:t>
            </a:r>
          </a:p>
        </p:txBody>
      </p:sp>
    </p:spTree>
    <p:extLst>
      <p:ext uri="{BB962C8B-B14F-4D97-AF65-F5344CB8AC3E}">
        <p14:creationId xmlns:p14="http://schemas.microsoft.com/office/powerpoint/2010/main" val="177269552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345547E6-65AA-4C8F-896B-ADBE5B321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545BB35A-00B2-45D4-A8DA-F8760934A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04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A2ECDE72-80DD-4C84-BE80-B4A54E4C8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05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BE4C9AB4-31B8-4DBC-AA74-0CD6E2664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Filtros, lagunas y humedales · 5/20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f5fd08bee9b4392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195AB314-AB15-4C92-B19F-6C5F7D33A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tren debe responder al afluente y al destino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76C3D683-2F26-477E-BC2C-6D0943639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Filtro percolador/RBC cumple una función verificable.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Laguna anaerobia cumple una función verificable.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Laguna facultativa cumple una función verificable.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Incluir by-pass, drenajes, manejo de rechazos y contingencias.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ABE39B00-FB71-4C17-995C-C19F870CE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27298173-366B-4897-A471-9574DC3E5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FILTRO PERCOLADOR/RBC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1503F329-EF35-48C4-8405-E38B1177E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83D0CD4B-2EB6-448B-BB36-2EAA80ACE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C7F4F257-61F7-40B6-AD07-8728F41AA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LAGUNA ANAEROBIA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00C6BF90-68CD-41A2-BF16-FF7149690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D8EA9C2F-BED8-47A1-8607-F5347014A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508A9141-4DE9-462D-8332-FF73EB487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LAGUNA FACULTATIVA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A54E0590-FC3C-4B99-A6A0-E3C21C514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BE6ACA88-2034-44CA-AC6A-BB0ED3745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0873A396-7A85-493D-A158-B845A9815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HUMEDAL CONSTRUIDO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AB6FFB50-6FC3-4763-BEC4-543227274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1531F0E5-279E-4AD2-9F20-832C207E2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AE4938E2-90C4-4E31-AB02-474A074A1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PULIMIENTO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C5C3F580-65D4-40C0-A3E3-4B752EF89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497FAB65-9279-4197-A8C1-341092201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38AE3E4B-17FA-413A-97C1-0045570A3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Selección y diseño comparativo de tecnologías adheridas y naturales</a:t>
            </a:r>
          </a:p>
        </p:txBody>
      </p:sp>
    </p:spTree>
    <p:extLst>
      <p:ext uri="{BB962C8B-B14F-4D97-AF65-F5344CB8AC3E}">
        <p14:creationId xmlns:p14="http://schemas.microsoft.com/office/powerpoint/2010/main" val="58415202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9438D3D3-BAEA-4A7C-8C23-9A75987EE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6F862EE8-009E-44D8-98EC-1E3B1245D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04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E4EC8904-2958-410A-9DA7-7DBE50225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06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A051D770-43A0-4BC6-9C50-71EACA21F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Filtros, lagunas y humedales · 6/20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7abb53a0a3e4e02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9B6C8804-804B-42A7-BE50-4D62AA292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Balance de masa: nada desaparece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BD0FB4BC-B537-4565-9FC1-71BA7BA76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Carbono.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nitrógeno.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fósforo.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sólidos.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agua.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Cuantificar corrientes de retorno y pérdidas.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DAB9621A-7CBD-42A5-83EE-08F48335C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CARGA ORGÁNICA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E6458081-3B13-4D0A-9D04-2050542EB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11DFF70A-094D-41E3-9E90-7EFBC5CB6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FC956D29-FC12-4D23-B398-FCD3D4E07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CARGA HIDRÁULICA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F412B816-08CC-41D4-B01D-6D8736753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10C8A0B2-87D8-4401-A434-93FF467B3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769805A0-ECA2-4870-886D-C3611FFEE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PROFUNDIDAD Y HRT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A683E803-7AF4-4FED-AB34-0148CDDB1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D6E4E04B-8A02-422A-A3CD-635D31234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47287E9F-CC95-4F18-A293-A69C41AFA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ÁREA ESPECÍFICA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0E366549-0132-4E87-A170-1B2C049D9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61C5EA44-C144-4E47-980B-EC9E5A317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CCAF6C34-DE6B-483F-8A35-03AA7F73F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07AAEDFE-0C81-4165-A996-D80D46A15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Selección y diseño comparativo de tecnologías adheridas y naturales</a:t>
            </a:r>
          </a:p>
        </p:txBody>
      </p:sp>
    </p:spTree>
    <p:extLst>
      <p:ext uri="{BB962C8B-B14F-4D97-AF65-F5344CB8AC3E}">
        <p14:creationId xmlns:p14="http://schemas.microsoft.com/office/powerpoint/2010/main" val="156418154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D40AB134-E41A-4D96-8841-FF68B6D5D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B16C5083-03C4-4936-88C8-867BC82E6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04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72E2AE57-6AD4-4408-B1B6-9D82FDD4B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07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59FB2F94-29FC-4BBE-BDE9-1B6FFB819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Filtros, lagunas y humedales · 7/20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1e2dae008a3476c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BCBCF48A-7262-44EA-95AB-90A921030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Criterios de diseño con margen explícito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EB611B04-4B98-4F8C-B873-6BC5D63E7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carga orgánica: valor medio, pico y condición crítica.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carga hidráulica: sensibilidad y control.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profundidad y HRT: reserva o redundancia.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0385A372-1CE3-4A31-8BBD-D5EF016F3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A2DAAD16-1B9F-41F9-AEDA-D76A89DB4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CAUDAL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5B9EBF73-A09B-4A27-8658-26F918FBE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C27C82C4-39D8-433E-878D-3670C3F0B0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CARGA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22834318-E3B0-4485-ACA2-665C11F33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909340AC-91A1-4255-8EFD-66035508B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PROCESO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58238C16-34E8-4621-837D-BC529A846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5FF202B8-E6A9-48B5-9969-16D9194C1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EFLUENTE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1BDED32B-9A5D-4BF1-B314-93406F76E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06D0CD95-32AD-4AD9-8A33-39D9638AD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Selección y diseño comparativo de tecnologías adheridas y naturales</a:t>
            </a:r>
          </a:p>
        </p:txBody>
      </p:sp>
    </p:spTree>
    <p:extLst>
      <p:ext uri="{BB962C8B-B14F-4D97-AF65-F5344CB8AC3E}">
        <p14:creationId xmlns:p14="http://schemas.microsoft.com/office/powerpoint/2010/main" val="40552443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52C80CF8-1BA8-4F9A-8E31-C59C9A157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5BD74EF7-AC41-4EBC-ABA5-EB7A460CC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04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3275A362-3521-4543-84A3-9AF19713E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08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30BE5C2E-EA34-4F67-8EAD-F79C08EBB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Filtros, lagunas y humedales · 8/20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2e18c18139e4519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D2919654-8000-4F30-9851-761FDA401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hidráulica integra todas las unidades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C5DB0FF6-CA4C-4D7E-BD71-C5E6F07C6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Construir línea piezométrica para caudal medio y máximo.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Calcular pérdidas distribuidas y localizadas.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Evitar reboses, cortocircuitos y zonas muertas.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1E84A29E-A8B7-4732-97D4-979F8A52B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505D1F66-81CE-4C65-A5D3-29790FCE4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87E6905A-F668-479A-B7B9-ED50AB962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7A6DB922-9548-4533-8B0A-F8FE3436B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5BF551DC-A314-46D7-8491-63A0F2813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90C94C90-D8D8-465F-A676-F0FCC9F2C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72180CDE-FFEB-4910-B4D1-816B5B115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· DESEMPEÑO 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90180D82-855A-4DE9-B380-B6335C200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AEF7F46E-B247-421A-831B-1B6F7ED44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Selección y diseño comparativo de tecnologías adheridas y naturales</a:t>
            </a:r>
          </a:p>
        </p:txBody>
      </p:sp>
    </p:spTree>
    <p:extLst>
      <p:ext uri="{BB962C8B-B14F-4D97-AF65-F5344CB8AC3E}">
        <p14:creationId xmlns:p14="http://schemas.microsoft.com/office/powerpoint/2010/main" val="35566019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2160988F-D5F3-400D-84EC-E4F9AB063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4D45FFB2-508B-48C1-9EA3-DC9A299C9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04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3D1899F6-A4BE-4A96-AAB5-B68BC9A9F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09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DD14FE24-B5E5-42B2-8808-86CF16854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Filtros, lagunas y humedales · 9/20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a281b0dec1741b0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9E3A95CD-2B7A-4D40-860F-841D9109F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proceso necesita volumen, tiempo y transferencia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01EE0E72-3B67-42E0-B4FE-2DC6D75BA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transferencia en biopelícula, carga superficial, cinética en lagunas y transporte en medios porosos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Verificar limitaciones cinéticas y de transporte.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Evaluar temperatura, altitud y variabilidad.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8B7C352E-A151-4446-A684-ED1A5A28D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5DAC62FA-AF48-4D28-AC43-A185EDEF3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B2E4AE01-11BC-4946-B5A8-A571B587B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98CE2D8D-8ACA-45DD-9E61-1BF808730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DDF6E4CF-5686-4EE3-9C03-8FC6D1AFB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F819AB18-92AE-401E-8CE5-90ED12D98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4A9C2AA4-E5E8-42D0-8146-09E5E33FB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A5D471A0-74E9-454E-A94A-D09A45A14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CD8BB37C-D716-4BEB-B8F1-258C096A0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33F442F9-D60D-41CE-BFC7-D1B37124F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Selección y diseño comparativo de tecnologías adheridas y naturales</a:t>
            </a:r>
          </a:p>
        </p:txBody>
      </p:sp>
    </p:spTree>
    <p:extLst>
      <p:ext uri="{BB962C8B-B14F-4D97-AF65-F5344CB8AC3E}">
        <p14:creationId xmlns:p14="http://schemas.microsoft.com/office/powerpoint/2010/main" val="73662471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2026-07-24T09:46:55.1200000Z</dcterms:created>
  <dcterms:modified xsi:type="dcterms:W3CDTF">2026-07-24T09:46:55.1200000Z</dcterms:modified>
</coreProperties>
</file>