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2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slides/charts/chart3.xml" ContentType="application/vnd.openxmlformats-officedocument.drawingml.chart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slides/charts/chart4.xml" ContentType="application/vnd.openxmlformats-officedocument.drawingml.chart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aad209a68f34e75" /><Relationship Type="http://schemas.openxmlformats.org/officeDocument/2006/relationships/extended-properties" Target="/docProps/app.xml" Id="R57e30785134a457b" /><Relationship Type="http://schemas.openxmlformats.org/officeDocument/2006/relationships/officeDocument" Target="/ppt/presentation.xml" Id="R4c653ee457af46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7d1f1ef4f948b2"/>
  </p:sldMasterIdLst>
  <p:notesMasterIdLst>
    <p:notesMasterId xmlns:r="http://schemas.openxmlformats.org/officeDocument/2006/relationships" r:id="R71648fbc1ea24738"/>
  </p:notesMasterIdLst>
  <p:sldIdLst>
    <p:sldId xmlns:r="http://schemas.openxmlformats.org/officeDocument/2006/relationships" id="256" r:id="Rae417fd402544527"/>
    <p:sldId xmlns:r="http://schemas.openxmlformats.org/officeDocument/2006/relationships" id="257" r:id="Rd460a52fd4724a86"/>
    <p:sldId xmlns:r="http://schemas.openxmlformats.org/officeDocument/2006/relationships" id="258" r:id="R27d2bbb7e9d84ab6"/>
    <p:sldId xmlns:r="http://schemas.openxmlformats.org/officeDocument/2006/relationships" id="259" r:id="R210268ac2db84329"/>
    <p:sldId xmlns:r="http://schemas.openxmlformats.org/officeDocument/2006/relationships" id="260" r:id="Rff7acbc80c3d46ea"/>
    <p:sldId xmlns:r="http://schemas.openxmlformats.org/officeDocument/2006/relationships" id="261" r:id="Rdded37b4975d47e8"/>
    <p:sldId xmlns:r="http://schemas.openxmlformats.org/officeDocument/2006/relationships" id="262" r:id="Redda245ab8de4530"/>
    <p:sldId xmlns:r="http://schemas.openxmlformats.org/officeDocument/2006/relationships" id="263" r:id="R4beb00d6fa4d4a1c"/>
    <p:sldId xmlns:r="http://schemas.openxmlformats.org/officeDocument/2006/relationships" id="264" r:id="R7c86ce5971c94d3e"/>
    <p:sldId xmlns:r="http://schemas.openxmlformats.org/officeDocument/2006/relationships" id="265" r:id="Ra6b8e12d111d4668"/>
    <p:sldId xmlns:r="http://schemas.openxmlformats.org/officeDocument/2006/relationships" id="266" r:id="R6b7f7d967f5e40e2"/>
    <p:sldId xmlns:r="http://schemas.openxmlformats.org/officeDocument/2006/relationships" id="267" r:id="R64d0d47994994ab0"/>
    <p:sldId xmlns:r="http://schemas.openxmlformats.org/officeDocument/2006/relationships" id="268" r:id="Re24572dbf4a94428"/>
    <p:sldId xmlns:r="http://schemas.openxmlformats.org/officeDocument/2006/relationships" id="269" r:id="R776e44b858f74bee"/>
    <p:sldId xmlns:r="http://schemas.openxmlformats.org/officeDocument/2006/relationships" id="270" r:id="Re9d9718602764ac2"/>
    <p:sldId xmlns:r="http://schemas.openxmlformats.org/officeDocument/2006/relationships" id="271" r:id="Rbd81ec52192946bb"/>
    <p:sldId xmlns:r="http://schemas.openxmlformats.org/officeDocument/2006/relationships" id="272" r:id="Reab5648f5689411a"/>
    <p:sldId xmlns:r="http://schemas.openxmlformats.org/officeDocument/2006/relationships" id="273" r:id="R4a743bd4dbb3490f"/>
    <p:sldId xmlns:r="http://schemas.openxmlformats.org/officeDocument/2006/relationships" id="274" r:id="R35ac2035e88a4877"/>
    <p:sldId xmlns:r="http://schemas.openxmlformats.org/officeDocument/2006/relationships" id="275" r:id="R969bb84ce4504fb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583b22863fe4251" /><Relationship Type="http://schemas.openxmlformats.org/officeDocument/2006/relationships/slideMaster" Target="/ppt/slideMasters/slideMaster1.xml" Id="R747d1f1ef4f948b2" /><Relationship Type="http://schemas.openxmlformats.org/officeDocument/2006/relationships/notesMaster" Target="/ppt/notesMasters/notesMaster1.xml" Id="R71648fbc1ea24738" /><Relationship Type="http://schemas.openxmlformats.org/officeDocument/2006/relationships/presProps" Target="/ppt/presProps.xml" Id="R5fd959d17b6f40dd" /><Relationship Type="http://schemas.openxmlformats.org/officeDocument/2006/relationships/tableStyles" Target="/ppt/tableStyles.xml" Id="Rd153fbcec3b8428b" /><Relationship Type="http://schemas.openxmlformats.org/officeDocument/2006/relationships/slide" Target="/ppt/slides/slide1.xml" Id="Rae417fd402544527" /><Relationship Type="http://schemas.openxmlformats.org/officeDocument/2006/relationships/slide" Target="/ppt/slides/slide2.xml" Id="Rd460a52fd4724a86" /><Relationship Type="http://schemas.openxmlformats.org/officeDocument/2006/relationships/slide" Target="/ppt/slides/slide3.xml" Id="R27d2bbb7e9d84ab6" /><Relationship Type="http://schemas.openxmlformats.org/officeDocument/2006/relationships/slide" Target="/ppt/slides/slide4.xml" Id="R210268ac2db84329" /><Relationship Type="http://schemas.openxmlformats.org/officeDocument/2006/relationships/slide" Target="/ppt/slides/slide5.xml" Id="Rff7acbc80c3d46ea" /><Relationship Type="http://schemas.openxmlformats.org/officeDocument/2006/relationships/slide" Target="/ppt/slides/slide6.xml" Id="Rdded37b4975d47e8" /><Relationship Type="http://schemas.openxmlformats.org/officeDocument/2006/relationships/slide" Target="/ppt/slides/slide7.xml" Id="Redda245ab8de4530" /><Relationship Type="http://schemas.openxmlformats.org/officeDocument/2006/relationships/slide" Target="/ppt/slides/slide8.xml" Id="R4beb00d6fa4d4a1c" /><Relationship Type="http://schemas.openxmlformats.org/officeDocument/2006/relationships/slide" Target="/ppt/slides/slide9.xml" Id="R7c86ce5971c94d3e" /><Relationship Type="http://schemas.openxmlformats.org/officeDocument/2006/relationships/slide" Target="/ppt/slides/slide10.xml" Id="Ra6b8e12d111d4668" /><Relationship Type="http://schemas.openxmlformats.org/officeDocument/2006/relationships/slide" Target="/ppt/slides/slide11.xml" Id="R6b7f7d967f5e40e2" /><Relationship Type="http://schemas.openxmlformats.org/officeDocument/2006/relationships/slide" Target="/ppt/slides/slide12.xml" Id="R64d0d47994994ab0" /><Relationship Type="http://schemas.openxmlformats.org/officeDocument/2006/relationships/slide" Target="/ppt/slides/slide13.xml" Id="Re24572dbf4a94428" /><Relationship Type="http://schemas.openxmlformats.org/officeDocument/2006/relationships/slide" Target="/ppt/slides/slide14.xml" Id="R776e44b858f74bee" /><Relationship Type="http://schemas.openxmlformats.org/officeDocument/2006/relationships/slide" Target="/ppt/slides/slide15.xml" Id="Re9d9718602764ac2" /><Relationship Type="http://schemas.openxmlformats.org/officeDocument/2006/relationships/slide" Target="/ppt/slides/slide16.xml" Id="Rbd81ec52192946bb" /><Relationship Type="http://schemas.openxmlformats.org/officeDocument/2006/relationships/slide" Target="/ppt/slides/slide17.xml" Id="Reab5648f5689411a" /><Relationship Type="http://schemas.openxmlformats.org/officeDocument/2006/relationships/slide" Target="/ppt/slides/slide18.xml" Id="R4a743bd4dbb3490f" /><Relationship Type="http://schemas.openxmlformats.org/officeDocument/2006/relationships/slide" Target="/ppt/slides/slide19.xml" Id="R35ac2035e88a4877" /><Relationship Type="http://schemas.openxmlformats.org/officeDocument/2006/relationships/slide" Target="/ppt/slides/slide20.xml" Id="R969bb84ce4504fb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236bef1b32c40b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df319f4d39c48e2" /><Relationship Type="http://schemas.openxmlformats.org/officeDocument/2006/relationships/notesMaster" Target="/ppt/notesMasters/notesMaster1.xml" Id="R92edbd802bde4e5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0ab0506b92d46d5" /><Relationship Type="http://schemas.openxmlformats.org/officeDocument/2006/relationships/notesMaster" Target="/ppt/notesMasters/notesMaster1.xml" Id="R912fbf4af213486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49fb4a66006447c" /><Relationship Type="http://schemas.openxmlformats.org/officeDocument/2006/relationships/notesMaster" Target="/ppt/notesMasters/notesMaster1.xml" Id="Rce2b8b740286410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5f601d3c5d04206" /><Relationship Type="http://schemas.openxmlformats.org/officeDocument/2006/relationships/notesMaster" Target="/ppt/notesMasters/notesMaster1.xml" Id="R9d15deae99244266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f40848aa27e4b3e" /><Relationship Type="http://schemas.openxmlformats.org/officeDocument/2006/relationships/notesMaster" Target="/ppt/notesMasters/notesMaster1.xml" Id="R5985fddb0e44447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4b18f136cef43f8" /><Relationship Type="http://schemas.openxmlformats.org/officeDocument/2006/relationships/notesMaster" Target="/ppt/notesMasters/notesMaster1.xml" Id="Rfdf5abacd2a64f9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8d7776292284023" /><Relationship Type="http://schemas.openxmlformats.org/officeDocument/2006/relationships/notesMaster" Target="/ppt/notesMasters/notesMaster1.xml" Id="Rf839ecd27e534ec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d6c4d392d9eb43aa" /><Relationship Type="http://schemas.openxmlformats.org/officeDocument/2006/relationships/notesMaster" Target="/ppt/notesMasters/notesMaster1.xml" Id="Rd783ce2f4c0740e8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1cf759a95fff42ea" /><Relationship Type="http://schemas.openxmlformats.org/officeDocument/2006/relationships/notesMaster" Target="/ppt/notesMasters/notesMaster1.xml" Id="Re8224e13cfe248cf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de160e58a18c49e8" /><Relationship Type="http://schemas.openxmlformats.org/officeDocument/2006/relationships/notesMaster" Target="/ppt/notesMasters/notesMaster1.xml" Id="R006434fe5960467b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560793f6a4fe48e1" /><Relationship Type="http://schemas.openxmlformats.org/officeDocument/2006/relationships/notesMaster" Target="/ppt/notesMasters/notesMaster1.xml" Id="R1e1caafbf04e493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66dd1ee8d3944d2" /><Relationship Type="http://schemas.openxmlformats.org/officeDocument/2006/relationships/notesMaster" Target="/ppt/notesMasters/notesMaster1.xml" Id="R490246ca071a45ba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9037e307cd974950" /><Relationship Type="http://schemas.openxmlformats.org/officeDocument/2006/relationships/notesMaster" Target="/ppt/notesMasters/notesMaster1.xml" Id="R67c71cb227744bb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78f4bbd0c61473a" /><Relationship Type="http://schemas.openxmlformats.org/officeDocument/2006/relationships/notesMaster" Target="/ppt/notesMasters/notesMaster1.xml" Id="R694fa7e249f9412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35770ba04404698" /><Relationship Type="http://schemas.openxmlformats.org/officeDocument/2006/relationships/notesMaster" Target="/ppt/notesMasters/notesMaster1.xml" Id="R96e3035ff63940d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c1ee9a33e6449c3" /><Relationship Type="http://schemas.openxmlformats.org/officeDocument/2006/relationships/notesMaster" Target="/ppt/notesMasters/notesMaster1.xml" Id="Re61d9c9e0005466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0e07692705c4d8b" /><Relationship Type="http://schemas.openxmlformats.org/officeDocument/2006/relationships/notesMaster" Target="/ppt/notesMasters/notesMaster1.xml" Id="R24546ca7844c4e1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69e74cce4c24916" /><Relationship Type="http://schemas.openxmlformats.org/officeDocument/2006/relationships/notesMaster" Target="/ppt/notesMasters/notesMaster1.xml" Id="Rc4a63a2a87854f9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a130b0b1c664de0" /><Relationship Type="http://schemas.openxmlformats.org/officeDocument/2006/relationships/notesMaster" Target="/ppt/notesMasters/notesMaster1.xml" Id="R5adc218ff8bf438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20e5e0719dc41df" /><Relationship Type="http://schemas.openxmlformats.org/officeDocument/2006/relationships/notesMaster" Target="/ppt/notesMasters/notesMaster1.xml" Id="Ra35d4e040976476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60904-1:2020 — medición de curvas I‑V</a:t>
            </a:r>
          </a:p>
          <a:p xmlns:a="http://schemas.openxmlformats.org/drawingml/2006/main">
            <a:r>
              <a:t>IEC 60891:2021 — correcciones de temperatura e irradiancia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construcción</a:t>
            </a:r>
          </a:p>
          <a:p xmlns:a="http://schemas.openxmlformats.org/drawingml/2006/main">
            <a:r>
              <a:t>IEC 60904-3:2019 — principios de medición con espectro de referencia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60904-1:2020 — medición de curvas I‑V</a:t>
            </a:r>
          </a:p>
          <a:p xmlns:a="http://schemas.openxmlformats.org/drawingml/2006/main">
            <a:r>
              <a:t>IEC 60891:2021 — correcciones de temperatura e irradiancia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construcción</a:t>
            </a:r>
          </a:p>
          <a:p xmlns:a="http://schemas.openxmlformats.org/drawingml/2006/main">
            <a:r>
              <a:t>IEC 60904-3:2019 — principios de medición con espectro de referencia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60904-1:2020 — medición de curvas I‑V</a:t>
            </a:r>
          </a:p>
          <a:p xmlns:a="http://schemas.openxmlformats.org/drawingml/2006/main">
            <a:r>
              <a:t>IEC 60891:2021 — correcciones de temperatura e irradiancia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construcción</a:t>
            </a:r>
          </a:p>
          <a:p xmlns:a="http://schemas.openxmlformats.org/drawingml/2006/main">
            <a:r>
              <a:t>IEC 60904-3:2019 — principios de medición con espectro de referencia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60904-1:2020 — medición de curvas I‑V</a:t>
            </a:r>
          </a:p>
          <a:p xmlns:a="http://schemas.openxmlformats.org/drawingml/2006/main">
            <a:r>
              <a:t>IEC 60891:2021 — correcciones de temperatura e irradiancia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construcción</a:t>
            </a:r>
          </a:p>
          <a:p xmlns:a="http://schemas.openxmlformats.org/drawingml/2006/main">
            <a:r>
              <a:t>IEC 60904-3:2019 — principios de medición con espectro de referencia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60904-1:2020 — medición de curvas I‑V</a:t>
            </a:r>
          </a:p>
          <a:p xmlns:a="http://schemas.openxmlformats.org/drawingml/2006/main">
            <a:r>
              <a:t>IEC 60891:2021 — correcciones de temperatura e irradiancia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construcción</a:t>
            </a:r>
          </a:p>
          <a:p xmlns:a="http://schemas.openxmlformats.org/drawingml/2006/main">
            <a:r>
              <a:t>IEC 60904-3:2019 — principios de medición con espectro de referencia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60904-1:2020 — medición de curvas I‑V</a:t>
            </a:r>
          </a:p>
          <a:p xmlns:a="http://schemas.openxmlformats.org/drawingml/2006/main">
            <a:r>
              <a:t>IEC 60891:2021 — correcciones de temperatura e irradiancia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construcción</a:t>
            </a:r>
          </a:p>
          <a:p xmlns:a="http://schemas.openxmlformats.org/drawingml/2006/main">
            <a:r>
              <a:t>IEC 60904-3:2019 — principios de medición con espectro de referencia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60904-1:2020 — medición de curvas I‑V</a:t>
            </a:r>
          </a:p>
          <a:p xmlns:a="http://schemas.openxmlformats.org/drawingml/2006/main">
            <a:r>
              <a:t>IEC 60891:2021 — correcciones de temperatura e irradiancia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construcción</a:t>
            </a:r>
          </a:p>
          <a:p xmlns:a="http://schemas.openxmlformats.org/drawingml/2006/main">
            <a:r>
              <a:t>IEC 60904-3:2019 — principios de medición con espectro de referencia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60904-1:2020 — medición de curvas I‑V</a:t>
            </a:r>
          </a:p>
          <a:p xmlns:a="http://schemas.openxmlformats.org/drawingml/2006/main">
            <a:r>
              <a:t>IEC 60891:2021 — correcciones de temperatura e irradiancia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construcción</a:t>
            </a:r>
          </a:p>
          <a:p xmlns:a="http://schemas.openxmlformats.org/drawingml/2006/main">
            <a:r>
              <a:t>IEC 60904-3:2019 — principios de medición con espectro de referencia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60904-1:2020 — medición de curvas I‑V</a:t>
            </a:r>
          </a:p>
          <a:p xmlns:a="http://schemas.openxmlformats.org/drawingml/2006/main">
            <a:r>
              <a:t>IEC 60891:2021 — correcciones de temperatura e irradiancia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construcción</a:t>
            </a:r>
          </a:p>
          <a:p xmlns:a="http://schemas.openxmlformats.org/drawingml/2006/main">
            <a:r>
              <a:t>IEC 60904-3:2019 — principios de medición con espectro de referencia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60904-1:2020 — medición de curvas I‑V</a:t>
            </a:r>
          </a:p>
          <a:p xmlns:a="http://schemas.openxmlformats.org/drawingml/2006/main">
            <a:r>
              <a:t>IEC 60891:2021 — correcciones de temperatura e irradiancia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construcción</a:t>
            </a:r>
          </a:p>
          <a:p xmlns:a="http://schemas.openxmlformats.org/drawingml/2006/main">
            <a:r>
              <a:t>IEC 60904-3:2019 — principios de medición con espectro de referencia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60904-1:2020 — medición de curvas I‑V</a:t>
            </a:r>
          </a:p>
          <a:p xmlns:a="http://schemas.openxmlformats.org/drawingml/2006/main">
            <a:r>
              <a:t>IEC 60891:2021 — correcciones de temperatura e irradiancia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construcción</a:t>
            </a:r>
          </a:p>
          <a:p xmlns:a="http://schemas.openxmlformats.org/drawingml/2006/main">
            <a:r>
              <a:t>IEC 60904-3:2019 — principios de medición con espectro de referencia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60904-1:2020 — medición de curvas I‑V</a:t>
            </a:r>
          </a:p>
          <a:p xmlns:a="http://schemas.openxmlformats.org/drawingml/2006/main">
            <a:r>
              <a:t>IEC 60891:2021 — correcciones de temperatura e irradiancia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construcción</a:t>
            </a:r>
          </a:p>
          <a:p xmlns:a="http://schemas.openxmlformats.org/drawingml/2006/main">
            <a:r>
              <a:t>IEC 60904-3:2019 — principios de medición con espectro de referencia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60904-1:2020 — medición de curvas I‑V</a:t>
            </a:r>
          </a:p>
          <a:p xmlns:a="http://schemas.openxmlformats.org/drawingml/2006/main">
            <a:r>
              <a:t>IEC 60891:2021 — correcciones de temperatura e irradiancia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construcción</a:t>
            </a:r>
          </a:p>
          <a:p xmlns:a="http://schemas.openxmlformats.org/drawingml/2006/main">
            <a:r>
              <a:t>IEC 60904-3:2019 — principios de medición con espectro de referencia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60904-1:2020 — medición de curvas I‑V</a:t>
            </a:r>
          </a:p>
          <a:p xmlns:a="http://schemas.openxmlformats.org/drawingml/2006/main">
            <a:r>
              <a:t>IEC 60891:2021 — correcciones de temperatura e irradiancia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construcción</a:t>
            </a:r>
          </a:p>
          <a:p xmlns:a="http://schemas.openxmlformats.org/drawingml/2006/main">
            <a:r>
              <a:t>IEC 60904-3:2019 — principios de medición con espectro de referencia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60904-1:2020 — medición de curvas I‑V</a:t>
            </a:r>
          </a:p>
          <a:p xmlns:a="http://schemas.openxmlformats.org/drawingml/2006/main">
            <a:r>
              <a:t>IEC 60891:2021 — correcciones de temperatura e irradiancia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construcción</a:t>
            </a:r>
          </a:p>
          <a:p xmlns:a="http://schemas.openxmlformats.org/drawingml/2006/main">
            <a:r>
              <a:t>IEC 60904-3:2019 — principios de medición con espectro de referencia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60904-1:2020 — medición de curvas I‑V</a:t>
            </a:r>
          </a:p>
          <a:p xmlns:a="http://schemas.openxmlformats.org/drawingml/2006/main">
            <a:r>
              <a:t>IEC 60891:2021 — correcciones de temperatura e irradiancia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construcción</a:t>
            </a:r>
          </a:p>
          <a:p xmlns:a="http://schemas.openxmlformats.org/drawingml/2006/main">
            <a:r>
              <a:t>IEC 60904-3:2019 — principios de medición con espectro de referencia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60904-1:2020 — medición de curvas I‑V</a:t>
            </a:r>
          </a:p>
          <a:p xmlns:a="http://schemas.openxmlformats.org/drawingml/2006/main">
            <a:r>
              <a:t>IEC 60891:2021 — correcciones de temperatura e irradiancia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construcción</a:t>
            </a:r>
          </a:p>
          <a:p xmlns:a="http://schemas.openxmlformats.org/drawingml/2006/main">
            <a:r>
              <a:t>IEC 60904-3:2019 — principios de medición con espectro de referencia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60904-1:2020 — medición de curvas I‑V</a:t>
            </a:r>
          </a:p>
          <a:p xmlns:a="http://schemas.openxmlformats.org/drawingml/2006/main">
            <a:r>
              <a:t>IEC 60891:2021 — correcciones de temperatura e irradiancia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construcción</a:t>
            </a:r>
          </a:p>
          <a:p xmlns:a="http://schemas.openxmlformats.org/drawingml/2006/main">
            <a:r>
              <a:t>IEC 60904-3:2019 — principios de medición con espectro de referencia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60904-1:2020 — medición de curvas I‑V</a:t>
            </a:r>
          </a:p>
          <a:p xmlns:a="http://schemas.openxmlformats.org/drawingml/2006/main">
            <a:r>
              <a:t>IEC 60891:2021 — correcciones de temperatura e irradiancia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construcción</a:t>
            </a:r>
          </a:p>
          <a:p xmlns:a="http://schemas.openxmlformats.org/drawingml/2006/main">
            <a:r>
              <a:t>IEC 60904-3:2019 — principios de medición con espectro de referencia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60904-1:2020 — medición de curvas I‑V</a:t>
            </a:r>
          </a:p>
          <a:p xmlns:a="http://schemas.openxmlformats.org/drawingml/2006/main">
            <a:r>
              <a:t>IEC 60891:2021 — correcciones de temperatura e irradiancia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construcción</a:t>
            </a:r>
          </a:p>
          <a:p xmlns:a="http://schemas.openxmlformats.org/drawingml/2006/main">
            <a:r>
              <a:t>IEC 60904-3:2019 — principios de medición con espectro de referencia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545c3ad0d43d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86b741b6eec4221" /><Relationship Type="http://schemas.openxmlformats.org/officeDocument/2006/relationships/slideLayout" Target="/ppt/slideLayouts/slideLayout1.xml" Id="R36dd1e79f0f64d2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dd1e79f0f64d2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f53ec13524fac" /><Relationship Type="http://schemas.openxmlformats.org/officeDocument/2006/relationships/image" Target="/ppt/media/image.jpeg" Id="R20feb9ff045c4481" /><Relationship Type="http://schemas.openxmlformats.org/officeDocument/2006/relationships/notesSlide" Target="/ppt/notesSlides/notesSlide1.xml" Id="R86feb24ad62e4a4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40db3ebf74506" /><Relationship Type="http://schemas.openxmlformats.org/officeDocument/2006/relationships/image" Target="/ppt/media/image10.jpeg" Id="R37ae38563526431a" /><Relationship Type="http://schemas.openxmlformats.org/officeDocument/2006/relationships/notesSlide" Target="/ppt/notesSlides/notesSlide10.xml" Id="Ra92d36f1ab2d4b2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b2af635814643" /><Relationship Type="http://schemas.openxmlformats.org/officeDocument/2006/relationships/image" Target="/ppt/media/image11.jpeg" Id="Raedc719e8f02429c" /><Relationship Type="http://schemas.openxmlformats.org/officeDocument/2006/relationships/notesSlide" Target="/ppt/notesSlides/notesSlide11.xml" Id="R7d8917d1620548d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4c3392b7c46d9" /><Relationship Type="http://schemas.openxmlformats.org/officeDocument/2006/relationships/image" Target="/ppt/media/image12.jpeg" Id="R5d5cfdb6037a442e" /><Relationship Type="http://schemas.openxmlformats.org/officeDocument/2006/relationships/notesSlide" Target="/ppt/notesSlides/notesSlide12.xml" Id="R174494cd19f84b2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0509be4a148ac" /><Relationship Type="http://schemas.openxmlformats.org/officeDocument/2006/relationships/image" Target="/ppt/media/image13.jpeg" Id="R1bdd00a219a44292" /><Relationship Type="http://schemas.openxmlformats.org/officeDocument/2006/relationships/notesSlide" Target="/ppt/notesSlides/notesSlide13.xml" Id="R6737c48ab622461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907ae3895448c" /><Relationship Type="http://schemas.openxmlformats.org/officeDocument/2006/relationships/image" Target="/ppt/media/image14.jpeg" Id="R466a476aad8f4cd7" /><Relationship Type="http://schemas.openxmlformats.org/officeDocument/2006/relationships/chart" Target="/ppt/slides/charts/chart3.xml" Id="R824791362acd4e1b" /><Relationship Type="http://schemas.openxmlformats.org/officeDocument/2006/relationships/notesSlide" Target="/ppt/notesSlides/notesSlide14.xml" Id="R538f4b44a5684e3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d3d57e7fd400e" /><Relationship Type="http://schemas.openxmlformats.org/officeDocument/2006/relationships/image" Target="/ppt/media/image15.jpeg" Id="Redcdc2cd54af427c" /><Relationship Type="http://schemas.openxmlformats.org/officeDocument/2006/relationships/notesSlide" Target="/ppt/notesSlides/notesSlide15.xml" Id="R6093fd2842db408e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581c859054a1e" /><Relationship Type="http://schemas.openxmlformats.org/officeDocument/2006/relationships/image" Target="/ppt/media/image16.jpeg" Id="Rc3156202858c4be0" /><Relationship Type="http://schemas.openxmlformats.org/officeDocument/2006/relationships/notesSlide" Target="/ppt/notesSlides/notesSlide16.xml" Id="R4670944921054004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9e8b0bf2f4b07" /><Relationship Type="http://schemas.openxmlformats.org/officeDocument/2006/relationships/image" Target="/ppt/media/image17.jpeg" Id="R2501948659374b78" /><Relationship Type="http://schemas.openxmlformats.org/officeDocument/2006/relationships/notesSlide" Target="/ppt/notesSlides/notesSlide17.xml" Id="Re522c69ea21e495d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b91d205684a3b" /><Relationship Type="http://schemas.openxmlformats.org/officeDocument/2006/relationships/image" Target="/ppt/media/image18.jpeg" Id="Rda9e2f576c9340b7" /><Relationship Type="http://schemas.openxmlformats.org/officeDocument/2006/relationships/chart" Target="/ppt/slides/charts/chart4.xml" Id="R447b67629a644263" /><Relationship Type="http://schemas.openxmlformats.org/officeDocument/2006/relationships/notesSlide" Target="/ppt/notesSlides/notesSlide18.xml" Id="Rd6ea7e9d5ee3424f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daec40faa4b9c" /><Relationship Type="http://schemas.openxmlformats.org/officeDocument/2006/relationships/image" Target="/ppt/media/image19.jpeg" Id="R2330f14a78c645d6" /><Relationship Type="http://schemas.openxmlformats.org/officeDocument/2006/relationships/notesSlide" Target="/ppt/notesSlides/notesSlide19.xml" Id="Rb00a30e5fe524b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3ef31b7e44cbf" /><Relationship Type="http://schemas.openxmlformats.org/officeDocument/2006/relationships/image" Target="/ppt/media/image2.jpeg" Id="R93c7340fe44b4109" /><Relationship Type="http://schemas.openxmlformats.org/officeDocument/2006/relationships/notesSlide" Target="/ppt/notesSlides/notesSlide2.xml" Id="R5bf8b71ab6c343fb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98368ab6d4b75" /><Relationship Type="http://schemas.openxmlformats.org/officeDocument/2006/relationships/image" Target="/ppt/media/image20.jpeg" Id="R6820d7fa68b64ab5" /><Relationship Type="http://schemas.openxmlformats.org/officeDocument/2006/relationships/notesSlide" Target="/ppt/notesSlides/notesSlide20.xml" Id="Rcb067b5a19a44b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7ace18cea4706" /><Relationship Type="http://schemas.openxmlformats.org/officeDocument/2006/relationships/image" Target="/ppt/media/image3.jpeg" Id="R5246a149a75a4e92" /><Relationship Type="http://schemas.openxmlformats.org/officeDocument/2006/relationships/notesSlide" Target="/ppt/notesSlides/notesSlide3.xml" Id="R8cb9f2bc0f7c4f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10f327f3e4086" /><Relationship Type="http://schemas.openxmlformats.org/officeDocument/2006/relationships/image" Target="/ppt/media/image4.jpeg" Id="R734df8e0edf745e9" /><Relationship Type="http://schemas.openxmlformats.org/officeDocument/2006/relationships/chart" Target="/ppt/slides/charts/chart1.xml" Id="Re37d1de6f1c24d84" /><Relationship Type="http://schemas.openxmlformats.org/officeDocument/2006/relationships/notesSlide" Target="/ppt/notesSlides/notesSlide4.xml" Id="R4544760f8eae4b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925b2f2034999" /><Relationship Type="http://schemas.openxmlformats.org/officeDocument/2006/relationships/image" Target="/ppt/media/image5.jpeg" Id="Rad9363c9f86c48d6" /><Relationship Type="http://schemas.openxmlformats.org/officeDocument/2006/relationships/notesSlide" Target="/ppt/notesSlides/notesSlide5.xml" Id="R74083a3703fb4e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8c9c09f1e497c" /><Relationship Type="http://schemas.openxmlformats.org/officeDocument/2006/relationships/image" Target="/ppt/media/image6.jpeg" Id="Rce8bf6af3f8645d5" /><Relationship Type="http://schemas.openxmlformats.org/officeDocument/2006/relationships/notesSlide" Target="/ppt/notesSlides/notesSlide6.xml" Id="R9e03f5b8b8244f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af05ce3e8488b" /><Relationship Type="http://schemas.openxmlformats.org/officeDocument/2006/relationships/image" Target="/ppt/media/image7.jpeg" Id="R90e4eb5a1ae5461d" /><Relationship Type="http://schemas.openxmlformats.org/officeDocument/2006/relationships/notesSlide" Target="/ppt/notesSlides/notesSlide7.xml" Id="R38ca2b6ca8c6452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347dc2b2a4849" /><Relationship Type="http://schemas.openxmlformats.org/officeDocument/2006/relationships/image" Target="/ppt/media/image8.jpeg" Id="Re56951fe790c4235" /><Relationship Type="http://schemas.openxmlformats.org/officeDocument/2006/relationships/chart" Target="/ppt/slides/charts/chart2.xml" Id="R1039eda704704e95" /><Relationship Type="http://schemas.openxmlformats.org/officeDocument/2006/relationships/notesSlide" Target="/ppt/notesSlides/notesSlide8.xml" Id="R29e8e7b36a9f4ad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42876e5ee4156" /><Relationship Type="http://schemas.openxmlformats.org/officeDocument/2006/relationships/image" Target="/ppt/media/image9.jpeg" Id="Rfae8adfdeae94d88" /><Relationship Type="http://schemas.openxmlformats.org/officeDocument/2006/relationships/notesSlide" Target="/ppt/notesSlides/notesSlide9.xml" Id="R609f266ef2434cb1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81</c:v>
              </c:pt>
              <c:pt idx="1">
                <c:v>77</c:v>
              </c:pt>
              <c:pt idx="2">
                <c:v>75</c:v>
              </c:pt>
              <c:pt idx="3">
                <c:v>91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85</c:v>
              </c:pt>
              <c:pt idx="1">
                <c:v>87</c:v>
              </c:pt>
              <c:pt idx="2">
                <c:v>69</c:v>
              </c:pt>
              <c:pt idx="3">
                <c:v>71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79</c:v>
              </c:pt>
              <c:pt idx="1">
                <c:v>85</c:v>
              </c:pt>
              <c:pt idx="2">
                <c:v>89</c:v>
              </c:pt>
              <c:pt idx="3">
                <c:v>85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4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83</c:v>
              </c:pt>
              <c:pt idx="1">
                <c:v>61</c:v>
              </c:pt>
              <c:pt idx="2">
                <c:v>83</c:v>
              </c:pt>
              <c:pt idx="3">
                <c:v>65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op-accent">
            <a:extLst xmlns:a="http://schemas.openxmlformats.org/drawingml/2006/main">
              <a:ext uri="{FF2B5EF4-FFF2-40B4-BE49-F238E27FC236}">
                <a16:creationId xmlns:a16="http://schemas.microsoft.com/office/drawing/2014/main" id="{EF91CFD0-2FF4-4BF4-8B38-C3E9C0292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96AAE04-BEFE-433F-B0BD-2DB614DEA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FÍSICA DE LA CELDA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76B8775-BED1-49FA-8C91-F2C9C608C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Unión p‑n y generación</a:t>
            </a:r>
          </a:p>
        </p:txBody>
      </p:sp>
      <p:sp>
        <p:nvSpPr>
          <p:cNvPr id="4" name="module-title">
            <a:extLst xmlns:a="http://schemas.openxmlformats.org/drawingml/2006/main">
              <a:ext uri="{FF2B5EF4-FFF2-40B4-BE49-F238E27FC236}">
                <a16:creationId xmlns:a16="http://schemas.microsoft.com/office/drawing/2014/main" id="{1BFC961B-3E2D-4D05-A110-8F5B3746C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14500"/>
            <a:ext cx="61912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950" b="1">
                <a:solidFill>
                  <a:srgbClr val="FFFFFF"/>
                </a:solidFill>
              </a:defRPr>
            </a:pPr>
            <a:r>
              <a:rPr sz="4950" b="1">
                <a:solidFill>
                  <a:srgbClr val="FFFFFF"/>
                </a:solidFill>
              </a:rPr>
              <a:t>PRINCIPIO DE FUNCIONAMIENTO DE UNA CELDA SOLAR</a:t>
            </a:r>
          </a:p>
        </p:txBody>
      </p:sp>
      <p:sp>
        <p:nvSpPr>
          <p:cNvPr id="5" name="module-subtitle">
            <a:extLst xmlns:a="http://schemas.openxmlformats.org/drawingml/2006/main">
              <a:ext uri="{FF2B5EF4-FFF2-40B4-BE49-F238E27FC236}">
                <a16:creationId xmlns:a16="http://schemas.microsoft.com/office/drawing/2014/main" id="{FEB0833D-CF66-402B-80D8-CA6B3EEA7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57625"/>
            <a:ext cx="59055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EAF4F5"/>
                </a:solidFill>
              </a:defRPr>
            </a:pPr>
            <a:r>
              <a:rPr sz="1800" b="0">
                <a:solidFill>
                  <a:srgbClr val="EAF4F5"/>
                </a:solidFill>
              </a:rPr>
              <a:t>semiconductores, unión p-n, fotogeneración, recombinación, circuito equivalente y curva I-V</a:t>
            </a:r>
          </a:p>
        </p:txBody>
      </p:sp>
      <p:sp>
        <p:nvSpPr>
          <p:cNvPr id="6" name="photo-border">
            <a:extLst xmlns:a="http://schemas.openxmlformats.org/drawingml/2006/main">
              <a:ext uri="{FF2B5EF4-FFF2-40B4-BE49-F238E27FC236}">
                <a16:creationId xmlns:a16="http://schemas.microsoft.com/office/drawing/2014/main" id="{54E8B09B-EE31-42E9-9D1A-F9659B073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feb9ff045c4481"/>
          <a:srcRect xmlns:a="http://schemas.openxmlformats.org/drawingml/2006/main" l="13672" t="0" r="1367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3429000"/>
          </a:xfrm>
          <a:prstGeom xmlns:a="http://schemas.openxmlformats.org/drawingml/2006/main" prst="roundRect">
            <a:avLst>
              <a:gd name="adj" fmla="val 3333"/>
            </a:avLst>
          </a:prstGeom>
        </p:spPr>
      </p:pic>
      <p:sp>
        <p:nvSpPr>
          <p:cNvPr id="8" name="photo-caption-bg">
            <a:extLst xmlns:a="http://schemas.openxmlformats.org/drawingml/2006/main">
              <a:ext uri="{FF2B5EF4-FFF2-40B4-BE49-F238E27FC236}">
                <a16:creationId xmlns:a16="http://schemas.microsoft.com/office/drawing/2014/main" id="{2FA580D3-2027-4733-9B6D-E207B905A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543425"/>
            <a:ext cx="44291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E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oto-caption">
            <a:extLst xmlns:a="http://schemas.openxmlformats.org/drawingml/2006/main">
              <a:ext uri="{FF2B5EF4-FFF2-40B4-BE49-F238E27FC236}">
                <a16:creationId xmlns:a16="http://schemas.microsoft.com/office/drawing/2014/main" id="{2D9E26AD-D664-47F7-9712-391E8DD2B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69582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FÍSICA DE LA CELDA · APLICACIÓN PROFESIONAL</a:t>
            </a:r>
          </a:p>
        </p:txBody>
      </p:sp>
      <p:sp>
        <p:nvSpPr>
          <p:cNvPr id="10" name="footer">
            <a:extLst xmlns:a="http://schemas.openxmlformats.org/drawingml/2006/main">
              <a:ext uri="{FF2B5EF4-FFF2-40B4-BE49-F238E27FC236}">
                <a16:creationId xmlns:a16="http://schemas.microsoft.com/office/drawing/2014/main" id="{00D7A5A5-C616-4E68-9311-E12B27550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04</a:t>
            </a:r>
          </a:p>
        </p:txBody>
      </p:sp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FC48CC74-BACD-44E7-A9A5-9B0651400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01</a:t>
            </a:r>
          </a:p>
        </p:txBody>
      </p:sp>
      <p:sp>
        <p:nvSpPr>
          <p:cNvPr id="12" name="logo-mark">
            <a:extLst xmlns:a="http://schemas.openxmlformats.org/drawingml/2006/main">
              <a:ext uri="{FF2B5EF4-FFF2-40B4-BE49-F238E27FC236}">
                <a16:creationId xmlns:a16="http://schemas.microsoft.com/office/drawing/2014/main" id="{9C29B844-96B4-4056-AD9C-151616A2D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logo-text">
            <a:extLst xmlns:a="http://schemas.openxmlformats.org/drawingml/2006/main">
              <a:ext uri="{FF2B5EF4-FFF2-40B4-BE49-F238E27FC236}">
                <a16:creationId xmlns:a16="http://schemas.microsoft.com/office/drawing/2014/main" id="{8315F859-EB4F-425B-837C-3763507A1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91175170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24E497FB-9D69-43DD-AA32-FB0DBB89F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954943C-BF3D-409E-9736-56D30FB5D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FÍSICA DE LA CELDA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ADECADC-CEC6-47CD-B215-A408CFCBB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Eficiencia de conversión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5A8A9240-C7A5-41E2-B04F-16A1EDC9F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Eficiencia de conversión: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0273AD76-BA71-4ABF-8211-EE52F4A63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9C5BE08B-591C-4C42-89AA-9E34089C2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factor de forma y Isc;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395EBA4C-281D-46BC-88C3-A9D085086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AAB7C8F-9AAB-4CA6-9D18-2F22D2FE7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P(T)=P_STC·[1+γ_P·(T_c−25)]. Resultado expresado en W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69FCBE9-1CAC-47B4-AACA-F411DDD53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D641D5E-9F96-49F2-AAC7-D613B74F4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61215-1:2021 — calificación de diseño.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2D2FFD11-97A0-43A8-86BA-90A660221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DD77DCC8-995A-41EF-B8E3-7857BE83F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Modelo eléctrico y curva I-V explicada.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0EBD6CE-C70F-42D4-B119-6BCFBED1A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ae38563526431a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E1DE872A-A8DB-4168-A56D-2484EF887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PROTECTION · MÓDULO 04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49F260E0-6500-4C01-8D95-9136E81E0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Temperatura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4A409938-57FB-430F-A32E-2C84CCEB7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157C8939-165B-4A7F-992C-C46EC77DE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P(T)=P_STC·[1+γ_P·(T_c−25)]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E7298313-A3C1-464D-B6D8-3BCF52B41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W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8A9D8E1C-AE19-4B04-B7C7-170A33F3B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γP en 1/°C según ficha técnica.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E3ABC12-B164-4FEE-A2E6-5E4DA4286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04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27ED1D90-A2EC-4099-81BE-C38C1EACF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64250AB3-554A-4D0F-B279-89FF55C23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96B49F46-15DD-474E-A525-3AA16099E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58826868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2C01C4D9-17E0-471F-9253-B33EA738E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54510B6-2CA3-41EC-B51A-FF52D08CF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FÍSICA DE LA CELDA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D4FE172-0063-406D-B901-6259BEE96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Dependencia con irradiancia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E200974-82CD-4A54-BB93-8951ACA65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Dependencia con irradiancia: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A3131D3-2481-4D96-B9A9-92DEBF07D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6EEC4804-9470-4C6E-A070-6386E76A7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Isc y Voc;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A94E7710-3C7B-4264-B0A8-60264FFCA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D5E1729-7B21-4A21-B1F1-72F48311C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I = I_ph − I_0[e^{(V+IR_s)/(nV_T)}−1] − (V+IR_s)/R_sh. Resultado expresado en A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6466F22A-670A-47C3-B76D-5DF0A17B0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7D03B721-C44B-421A-97F9-7EC4264CC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61730-1:2023 — seguridad de construcción.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B5D12738-D948-4611-94F3-41E427B4B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10C62981-5A5F-495B-A9F3-CD32B013A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Modelo eléctrico y curva I-V explicada.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B734B1E5-1987-4BAC-83FB-2AB37351E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edc719e8f02429c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FBB3B10E-60BB-4E5B-AB1D-5480C31F4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DESIGN · MÓDULO 04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E47D5B33-884B-4457-9B76-C5D52D8DF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Modelo de un diodo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D09771EB-50F1-43A2-A2C8-6DF9BDDAB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4645FF28-45BD-42B7-88E5-49D848880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I = I_ph − I_0[e^{(V+IR_s)/(nV_T)}−1] − (V+IR_s)/R_sh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59D696F4-7C12-4525-AF99-5019FA134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A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13931ABE-6A19-4F80-81F7-27EE72AEC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Modelo no lineal; parámetros dependen de irradiancia y temperatura.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410C9F1-A35C-430F-8A0E-01305E4E0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04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F112FAEB-1962-49F9-A73C-3AFD8E1DE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11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45E35728-C42E-4E79-AFDF-9F93FCA37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D08E6F39-78AB-4268-A6E1-9BA8D2DCE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1907840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D023BF33-84CF-4745-9F92-959A216E1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3C372B1-922F-4898-B4CC-4D31DD88C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FÍSICA DE LA CELDA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5FB53B3-399C-4CB2-8767-9AFCB2EF2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Coeficientes de temperatura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ED33DE8C-90DD-44E2-9A14-914B6E38A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Coeficientes de temperatura: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A92A8B24-234D-49C9-96D9-9BF0FB586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02673C09-C23E-4624-BD86-E9CDFDEF3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Voc y Imp;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7BC95FB6-49A6-4BA7-B1FF-1DC1E77A1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6279D9D7-761D-420F-881C-8CD2A2D40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V_T = N_s·k·T_c/q. Resultado expresado en V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C43CB05-C85D-414A-8085-868EE23CA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E32F7563-9B56-4D1C-8156-8AF614F6D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60904-3:2019 — principios de medición con espectro de referencia.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8F0DF1D-D008-435A-BB4C-B984D491F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2BA31C06-A710-47EC-9093-2764635EE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Modelo eléctrico y curva I-V explicada.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AD8A0B13-3511-48B8-AB36-FC3C2E364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5cfdb6037a442e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4AEC964D-63F1-4450-A99D-A593192CB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QUALITY · MÓDULO 04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361C2F9D-40B3-4398-9A1E-417A98C57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Tensión térmica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732A70E8-3451-4257-AF5C-EC78A2EF4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E8DB6214-CC0E-4AF9-8F06-FAF458CE4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V_T = N_s·k·T_c/q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53195C67-4B6A-48FD-9CD2-D00379AB0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V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35630FF4-C76D-4307-A837-54938A7A0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T en kelvin; Ns es número de celdas en serie.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0D2A675-8421-4269-AEEC-5FFF7BE53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04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A05B6815-2D36-4D02-8681-6B1CD52A6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12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C30A6EA9-2A1D-4615-A7C2-4376FA6D9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39752C20-46E0-48C9-92D6-01B887660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95977786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BAE27E17-B1C0-462F-9D38-985531C99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7A86E93-59BE-4376-982C-299E93759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FÍSICA DE LA CELDA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D938B02-9418-4961-945F-052125FB1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Respuesta espectral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B743887F-A8A1-44AD-B464-B814C9409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Respuesta espectral: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CA7B500-BD27-4B3F-8436-3C9BA7615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779C7E73-21BD-4631-AC3B-25EAA99D6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Imp y Vmp;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81F027A-39C2-4135-A8B6-F5B4C9B71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73567571-4159-4307-8A64-CABAF88DD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FF = V_mp·I_mp /(V_oc·I_sc). Resultado expresado en —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BB317C7-3DDC-4F08-8BD2-5B320CDC4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77740D5E-591F-4D85-AA77-00006080D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60904-1:2020 — medición de curvas I‑V.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4EA40FE4-DA42-4D65-A73D-C7385ECF9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2A09B3DB-A9B2-4D15-948C-BC6894BA8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Modelo eléctrico y curva I-V explicada.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ECF726B9-347A-494E-8E06-BD7D17A5F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dd00a219a44292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CCB36B06-1DAB-48A5-B26C-8B5B98A76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TEST · MÓDULO 04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F36820F4-6F03-4E0C-8D94-C9AE91835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Factor de forma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B008387B-E9EB-4DB6-B418-1A4E4AD24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5984D470-3B87-471C-AC45-AEDEC8742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FF = V_mp·I_mp /(V_oc·I_sc)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0D23AB38-5C77-4B74-A558-96056E49E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AC16AB5D-FB32-4605-BFC3-54094EC6C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Indicador de calidad eléctrica, afectado por Rs, Rsh y recombinación.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5477877-4C79-436D-A5BF-043605F78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04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D8C5B550-0330-45AB-A70D-35D3118C0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ED5E72BA-6D1E-47A7-A8C7-8C307A317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ADF575EC-38C6-421E-A15A-867CC9044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6998180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6FAB1B5B-8204-4FD3-AE12-600EA6169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AA79CA8-64B8-40B1-BE41-1349A10D2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FÍSICA DE LA CELDA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F39E529-C2B1-422D-9E0B-2AB46635F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Mismatch celular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881D2187-AE08-46D9-A83B-7C1BE1263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Mismatch celular: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4A6308CE-41B6-490E-9E5F-3A078DDBA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D37BE81C-1F74-4DB3-A24B-0C47AE5B8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Vmp y factor de forma;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0CE3ADF1-CFFE-447C-9939-ACC2DC5D9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D693D59D-388F-414F-885B-72383950D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η = P_mp /(G·A).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5AE1CA32-F77F-4C95-BA9B-97D58A79B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A0429559-5C17-4310-8088-F25BCB3F8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60891:2021 — correcciones de temperatura e irradiancia.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67E84005-3BE5-4992-B634-0C875C12A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39021EB-5E0F-4CBB-B5EA-36A771EEE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Modelo eléctrico y curva I-V explicada.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AE163B4-6439-4FBA-B237-DD513C2B8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6a476aad8f4cd7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62EFD494-0C0E-4A4F-9728-10A8231C6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04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10268E0A-6808-40EA-AD0C-19C1F90A1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Mismatch celular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824791362acd4e1b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2B0B16DC-CB3E-422F-BB09-60793FBF4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17861746-371D-4445-A986-AA61C8D22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04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E54E9ED5-B005-411F-AAA7-6DE29869B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2ED3B154-E063-45DC-85BC-1C9664340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64E183F1-C095-49E5-8C20-83ABDABA7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79537043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D1A2ABCC-5552-4B69-8443-3F709765F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995AC01-3349-437F-BD2C-6A04A98A6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FÍSICA DE LA CELDA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A8B9D74-CEB8-4785-8853-65897AB11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Diodos bypass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E990065F-33E7-436F-AB3F-BA3DE8DC7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Diodos bypass: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6F88499-910F-4ED1-AB0B-ACB0AEAE1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C012BCB2-1305-42CF-8116-86C5F396E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factor de forma y Isc;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E5C86FDD-2C43-42B4-965F-84A6A0466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26AF74D0-3433-4041-B825-1BEBF6514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P(T)=P_STC·[1+γ_P·(T_c−25)]. Resultado expresado en W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403265D-EB7E-49A0-8C8B-05298BFE0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B8B54323-A7D0-492D-8F99-A6C4C315F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61215-1:2021 — calificación de diseño.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2AA80361-D1AB-4C30-BA78-AADA51960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A27AE5B2-0847-4BC7-866E-4AC5C9D6F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Modelo eléctrico y curva I-V explicada.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22874083-45AB-46B9-9B2D-54CB1DDCD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cdc2cd54af427c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793BAB66-3E63-4F11-A4D1-913F7B094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FAILURE · MÓDULO 04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93BDE7DF-9E65-4B25-834D-7034E1207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Temperatura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F6783E1A-05B8-4776-8F4E-471549270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9EF3B35F-0568-4B64-9AFC-E78801981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P(T)=P_STC·[1+γ_P·(T_c−25)]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A7DE140C-FEA3-4910-8D91-AC7C08FFC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W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973F21FE-A7AF-49DF-AF0E-06CAE08D3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γP en 1/°C según ficha técnica.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30AF85A-FB03-4CCC-A7A4-05C6A4AFE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04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909EDE65-D434-4BF4-89FD-E00EA4759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6A3A3DE6-8CAD-44E8-BBFE-7E0E4BD13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87273BB8-413E-49BB-8316-5462832B0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7738502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41122F4E-CCE1-4D5A-AD40-BBFA3717B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CC8EA97-51B5-444E-906D-969EE1F90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FÍSICA DE LA CELDA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1146104-3E3D-43DF-A7D7-EC754C0FA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Hot‑spot y sombreado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2062B389-F477-49C2-8945-6F29D4399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 profesional resuelto (supuesto técnico): Caracterización de módulo mono‑Si de 550 W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A010C73-3F8F-4A54-9924-C6CE9F715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82BE18F-9621-4190-8780-81EA1E11A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Entradas verificables: Voc 49,8 V; Isc 13,9 A; Vmp 41,7 V; Imp 13,2 A; área 2,58 m².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36B11E5C-0C1C-4D45-B0F2-2FF52B24E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D2E7766B-1342-4B2C-996C-C71F04D80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principal: I = I_ph − I_0[e^{(V+IR_s)/(nV_T)}−1] − (V+IR_s)/R_sh (A), con supuestos y sensibilidad documentados.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8172CB7-595D-45DD-83DB-25CC1155E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9BF4612-3724-41C5-872C-ED79E6D68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Resultado y decisión: FF≈0,795; η_STC≈21,3 %; sensibilidad de potencia dominada por temperatura y baja irradiancia.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FFC073D5-D328-4A82-86AB-B7DAE0A11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AEB9B7E7-51E7-48F7-BDDF-FB01E39A3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Fuente/alcance: Caso didáctico parametrizado por CENESAM; no corresponde a una instalación real identificada.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EA22E1AB-0BEA-41E6-9BF9-E64465006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156202858c4be0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623A86E8-5AA8-46DA-A415-0B3338CFF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04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3867FDAC-2FCA-46B8-B116-B740E1CD0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 (supuesto técnico): Caracterización de módulo mono‑Si de 550 W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72B60D1E-8E01-43CF-890E-013D64553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Voc 49,8 V; Isc 13,9 A; Vmp 41,7 V; Imp 13,2 A; área 2,58 m²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B42D6AC9-5B64-461F-B09A-350972C5D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08A4DD38-BDB1-4DE6-A6A4-4CBB45CC8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FF≈0,795; η_STC≈21,3 %; sensibilidad de potencia dominada por temperatura y baja irradiancia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93F0CD35-F291-4BB6-A36E-41BDF32DB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 por CENESAM; no corresponde a una instalación real identificada.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8C094F4-944F-4815-8042-B60C5F106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04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E9DF1A0E-224C-4C0D-9AED-A0113104C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F918FBE2-46E3-4FBA-8109-8CB6C09FF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A32FB3DD-3891-4FEA-A1C4-179C63386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2617708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5673228F-FBFB-4961-906C-7F8E562BD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C4835AC-46E7-439B-9023-A6304441F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FÍSICA DE LA CELDA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220FED1-A214-4508-B042-770D57057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Caso módulo 550 W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976830A-AC88-4364-A4F4-62AE708CE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 profesional resuelto (supuesto técnico): Caracterización de módulo mono‑Si de 550 W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8326764E-0AA5-4E5E-BDEA-D3573DF8A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92406F0-8D02-4B8C-85D3-09E1E833B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Entradas verificables: Voc 49,8 V; Isc 13,9 A; Vmp 41,7 V; Imp 13,2 A; área 2,58 m².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9CDE308B-D4F3-464D-B483-E939DDC12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0A754A85-1120-409A-88A3-30981E878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principal: V_T = N_s·k·T_c/q (V), con supuestos y sensibilidad documentados.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3E3B9F73-DB55-4D86-A91E-1E97145F9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F687F2CD-ACFA-427B-87EA-15EE77886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Resultado y decisión: FF≈0,795; η_STC≈21,3 %; sensibilidad de potencia dominada por temperatura y baja irradiancia.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1059029B-9D17-43C7-B226-C7EB610FF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E71CFF3-8ECB-46CF-9304-B9F0FB626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Fuente/alcance: Caso didáctico parametrizado por CENESAM; no corresponde a una instalación real identificada.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7F62346E-9E0F-4679-9B04-B9095746C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01948659374b78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12941027-5B2D-4E99-8BA9-79582224C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04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F70756E9-2B47-4AA3-94CA-57ADB3579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 (supuesto técnico): Caracterización de módulo mono‑Si de 550 W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31238391-C7C4-411A-8A42-0FEA8C866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Voc 49,8 V; Isc 13,9 A; Vmp 41,7 V; Imp 13,2 A; área 2,58 m²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E2A1E07F-B275-470C-963F-6BE542055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D01675BA-5663-4119-893F-A7EBBA016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FF≈0,795; η_STC≈21,3 %; sensibilidad de potencia dominada por temperatura y baja irradiancia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93C87A30-ECA9-4F2C-B06C-2BBB5428F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 por CENESAM; no corresponde a una instalación real identificada.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6BA2E4D-4AF2-498B-8FA5-7AA0E37FC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04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1FB9D310-EB7D-4474-A1BA-241E02F4D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17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ABF3FD50-26E3-4E2B-AD5C-02909337C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71AF6660-2175-40CB-92AE-29E3F4C8C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512036048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467B40B9-7AB5-4613-B3DD-3200FAD53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EEC2318-6D66-4BCE-A786-A726995A0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FÍSICA DE LA CELDA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9ED67FD-AD66-47A4-B5AD-478E11BC6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Ajuste de parámetros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BE82A0E3-6414-4D87-84F9-3A684F739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Ajuste de parámetros: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EFFB656D-65CB-4B9A-A10D-848878149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5A3B0BCE-BE8A-450D-B709-96D621479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Imp y Vmp;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B782D13-8EFC-46B2-AA67-ABFBD36C9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48A7C05F-F86D-48A5-8F4C-E463BB9DC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FF = V_mp·I_mp /(V_oc·I_sc). Resultado expresado en —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A5CEDAA5-534B-4751-984B-950A14F0D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B5D038F2-E9E3-452E-8272-C170A02C9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60904-1:2020 — medición de curvas I‑V.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3458768-DAED-40AA-9C3D-C87CC66EF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FF5798AD-0182-4B3E-A81D-A6D7F8F7B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Modelo eléctrico y curva I-V explicada.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8B222545-2E6C-4233-9A53-7F57AFDB1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9e2f576c9340b7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177A83C1-A4BA-4CEC-A695-ED38CFF52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04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BB243DF8-4E22-4064-86AF-A74413E43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Ajuste de parámetros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447b67629a644263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3F71C32C-68E7-46C7-812A-1C04B0FC6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15A27CB0-8235-460F-A8D5-1F22015CF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04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90D21929-CEF2-44E0-B124-BE4AE3548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895CB883-1FE8-4D06-9105-DB1950309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076DD8E0-B30F-481E-AF2E-1036F69E0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952336982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2262C3DB-817E-4D39-A164-299D7AACF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929870B-5411-48A4-8350-925F7406A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FÍSICA DE LA CELDA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F683034-BE0E-474E-85A2-CBD0AB90C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Criterios de calificación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E3A2D21-D4DB-4CC1-AEA0-1E87E4A98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Criterios de calificación: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0196905A-59BD-47DE-BE9E-A0D0EC241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05173EA0-C8AD-47F1-B456-82302C408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Vmp y factor de forma;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3D39822-E9CF-4D18-840F-0B8064B86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6619764C-038E-46E6-B40C-7CCC025A1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η = P_mp /(G·A).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91C6451-206A-4CCB-8E7D-AFA548A74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4F7D5217-7D88-4D02-AABF-8A73444A4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60891:2021 — correcciones de temperatura e irradiancia.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B2A8B6A0-F64D-48E6-B3C3-679B9540C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72E7D827-ACEE-4808-8EE7-FA93E4581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Modelo eléctrico y curva I-V explicada.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9B22AABB-9432-43A1-A147-43F1BAEAB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30f14a78c645d6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B00A8A32-5A19-430C-960C-91F807493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DELIVERABLE · MÓDULO 04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20ABBF1D-35B4-4C36-B948-570789C28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Eficiencia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C5A7F65B-57FB-41D2-95D6-D11217CBB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171C1BAD-E4BE-46BB-B504-F6CA656A5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η = P_mp /(G·A)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EA25175F-AEF1-451E-B757-DE75FA6C6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980972AB-0BD1-4DB2-9272-BA029DB67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Área y condiciones de ensayo deben estar declaradas.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2A6DDB9-6D82-487B-BBFF-04A0A601B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04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BB6A922C-233F-44FF-AD5D-3D2787345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62C763BD-7895-4FCA-BFAC-5EEE5EAC5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442E2CF1-C769-406C-9211-5AC601499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5486349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48C74EB8-E6BF-41C8-A9BB-4F89C32E2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EB37173-704E-428D-BD9A-6E028FD41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FÍSICA DE LA CELDA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96FD5FC-75A5-435C-AA8D-29E3EC468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Modelo de un diodo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DB4F8C0F-870D-444A-8687-A25421C61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La conformidad se demuestra vinculando requisito, diseño, prueba y registro.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6FB7D12-6A80-4FF9-BEB4-207B4BD8E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504E9E42-ACBB-4DAE-91A7-FCD61934A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60904-3:2019 — principios de medición con espectro de referencia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3084192F-C2C8-48E0-9F49-1CCE2F5D7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7E008A92-24C7-4E34-8895-3250B2F68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60904-1:2020 — medición de curvas I‑V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37223F72-227C-46FB-9C52-567A43432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ECA9617-9C95-4F36-BA7F-F3F6810CF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Separar norma obligatoria, estándar técnico voluntario incorporado por contrato y buena práctica.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C645F196-E128-4B26-818C-3BA90F646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1860FD4-0DA2-408A-B4C0-937FA763F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No citar una norma sin confirmar edición vigente, alcance, adopción y cláusula aplicable.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FD0909CC-F07F-4D53-BFA9-59F421628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c7340fe44b4109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0251AB1B-B753-448B-AFAA-EABCBCC92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04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DFD40837-5467-4F3E-BB74-CA68CDD49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14ABEE74-6461-4F2B-BB68-A74BD688A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IEC 60904-3:2019 — principios de medición con espectro de referencia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674E2F8E-7EEF-4791-A55B-7B7D57400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IEC 60904-1:2020 — medición de curvas I‑V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F0AF25CC-8E0B-4418-B154-8F4BC6C54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37B0307A-4B7D-408A-A469-5E1F42140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04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953B8960-D7B1-4BFC-9732-0D0FC826A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02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365EA53F-64EC-40EF-BA97-A18061D79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5DFA4E28-FD88-420B-80CC-2A0AC3317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8257585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B3E2DF07-BB9A-4779-A9EE-5DF70115B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147453B-E0AC-4814-AEB3-DEB6B4671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FÍSICA DE LA CELDA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642DB6C-D1C7-407A-984E-365F4E2C1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Informe de caracterización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6358150-F998-47CB-B177-3C4EBB028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Cierre profesional: cálculo reproducible, plano coherente, prueba aceptada y expediente controlado.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EB4FCA8D-321A-4F78-A637-AB362E401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1EA7665B-1518-465A-A7F5-DBB654417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Recalcular una muestra independiente y verificar unidades, redondeos y márgenes.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99E92DA9-FCDF-4D55-8520-A9B8698F0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DFDC2627-4DC2-4B57-A9D0-9D2571D85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Conciliar memoria, planos, listas, ajustes, protocolos, as-built y manuales.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8AC1801F-FD25-45C4-A6DE-B5E78AC73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E50E587-3266-48D2-AFE1-F50184419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Defender el caso Caracterización de módulo mono‑Si de 550 W ante revisión técnica, contractual y de seguridad.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F22E9229-1CCB-4730-9EA8-3FB45C6D3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09E278F-C174-4BAF-9AA4-6C9A5E9E8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Criterio de dominio: explicar qué dato cambiaría la decisión y cómo se verificaría.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8E8F0A38-B2D8-4270-96EB-B889B2BD4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20d7fa68b64ab5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F725BB0A-65D4-4A03-8624-8E735F898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AUDIT · MÓDULO 04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307168A5-E93F-4B79-B963-829D68BE8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Temperatura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82593590-2434-41BC-AC53-638EB782D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F91E5341-3C0F-41BA-99FA-E539E131D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P(T)=P_STC·[1+γ_P·(T_c−25)]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6C277259-6893-47C3-975C-30FB66167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W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136A8A47-95FB-44B3-A249-977F70F88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γP en 1/°C según ficha técnica.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1D66B32-0B15-437D-BA1E-5A4133536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04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CCE180BE-2608-4612-B483-0AFCE21F9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20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37E07071-7459-403E-A64E-77E200C99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63A95137-5822-4180-A74E-CE4A9DD9D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96826332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64EB8DAA-3A7E-4B93-8D1B-D29E86C2C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9F8312B-87FE-45E1-96D6-B397BD24B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FÍSICA DE LA CELDA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4F599FC-FE37-4817-BAF9-6E6CA4244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Fotocorriente y recombinación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5AA4ADA4-0587-4CAD-BFC6-C6C3F0047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Modelo de un diodo: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E877665-1DFD-4F84-B371-1303D0CE0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582C037-8B3D-4D85-A1DE-C91625259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I = I_ph − I_0[e^{(V+IR_s)/(nV_T)}−1] − (V+IR_s)/R_sh. Salida requerida: A.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0EA1FD49-0C03-4E0D-B413-7E89ECED4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3C44318B-887A-4699-B03A-7B42842E0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no lineal; parámetros dependen de irradiancia y temperatura.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520F5C5-4871-4DFA-BC31-E303DF7D9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8EE3BA7-27BD-4A57-B691-958C3E914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60904-1:2020 — medición de curvas I‑V.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1FADE2A-AE2D-4B81-9645-B6DCEDD77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C890E4C6-7473-4ACC-9E45-94C34DC8C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1138EA3-F8A9-4CBF-8A94-3899DAE34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46a149a75a4e92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D1879852-A040-4F83-9D6E-60C070014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04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37890BB8-8986-4B44-9D4F-2E1ACA1DC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Modelo de un diodo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AEAFC6B9-A648-4CB2-9581-17FB6ED04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76034EFD-B8CD-47C8-A8C7-2970D3210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I = I_ph − I_0[e^{(V+IR_s)/(nV_T)}−1] − (V+IR_s)/R_sh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81988BB7-D6C4-4429-BD14-A233FAD0C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A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78D1BE5E-2BB7-44B2-91B9-79DC1F114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Modelo no lineal; parámetros dependen de irradiancia y temperatura.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8F99FDC-BF18-4133-8832-546ACF82F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04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BB39D169-E906-48B2-8D35-ACE260087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12D9FF13-0C4F-423E-B2EE-A0B1C1821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996103CF-499A-4703-95C1-17A60CFD5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66436806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731DE0D1-98A4-486E-B648-F5DDA813F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2DE89CE-5B0D-497C-9192-95DE31BA2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FÍSICA DE LA CELDA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562D381-7FF9-44B1-9379-0629AAB6E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Resistencia serie y paralela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CC7F075D-873C-46FF-98BA-1C18A71D5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Resistencia serie y paralela: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D5020877-16AD-4F14-ADF1-5EA72891D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9CBAFC54-D79C-4DDB-8A68-C60FAAABE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Vmp y factor de forma;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9C41979-6886-49CC-925A-1DF0A9446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2E61ACB-97EE-4228-AC5E-0345B7150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η = P_mp /(G·A).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4D8DFAD-37E5-46A1-AE4E-53084CBA0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4B45ECA-C58A-4574-B1B9-56F3D8C99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60891:2021 — correcciones de temperatura e irradiancia.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6A423F73-ACF4-49AD-8C77-CD67899CA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2D44A924-B08A-4683-AAC2-BD11A65FF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Modelo eléctrico y curva I-V explicada.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EF265CC5-CD93-4A6C-8F15-FC3165BA5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4df8e0edf745e9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A130EB8D-2165-4621-974B-36541A02E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04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A65279CE-18FE-41FF-8B7D-8B40AED3B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Resistencia serie y paralela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e37d1de6f1c24d84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A4F39C61-EA0A-4CAC-B2EA-D9F19BAB9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EA6AEBE1-8221-496F-8440-0A1E6052B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04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F6147FE8-AD0F-4357-8A33-391649960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2900E595-42C7-4CA4-81C2-4A2092810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9D185808-5272-4B15-AA63-2344AD389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4530995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E13DD250-2FD2-433F-8FAB-F216FDD12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B25DE42-925C-4DBB-8E9E-6315089D8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FÍSICA DE LA CELDA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B707468-C4E5-48E7-8E7F-F53857224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Curva I‑V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23B2024-4DC3-45DF-B93A-58738291C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Tensión térmica: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D2CABA3-B973-4EF5-97C5-D0F21508D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4219FE03-6379-4A45-80E0-AB548DDDB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V_T = N_s·k·T_c/q. Salida requerida: V.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E846CFEE-160B-45A5-B925-F6A881C7A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75BA4218-5767-4C8F-AC28-672597D87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T en kelvin; Ns es número de celdas en serie.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BDAB73B-6A31-4320-9FE7-FC6F1A31D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834B7EE0-0F81-4FF2-9959-4AD2931A7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60891:2021 — correcciones de temperatura e irradiancia.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CDE6C8E0-53A9-439F-8CBF-43E2C2D7C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62E3376A-2552-4600-9232-189D8597A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8275C804-C278-4C2C-8C52-4A8DEFD3E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9363c9f86c48d6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ACB81375-2D02-42D0-BCA9-5F51F6A39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04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BF1CE7E9-839D-451B-A01B-20A3CA6BD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Tensión térmica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5CBD2CD1-2102-4CA6-A484-CC4AE8B0E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FB810480-8E0F-47D1-B7AD-3F40A26E0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V_T = N_s·k·T_c/q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8B60A7D6-549D-4F0A-B460-D447FE669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V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2721B39A-D42C-47A6-9055-1249C5247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T en kelvin; Ns es número de celdas en serie.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C37BAC0-63A7-4E96-AFF4-C112A74C9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04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A4FE764D-7E88-46B8-86AF-F5BB2DD64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C8AF062A-EC06-44DA-B409-E4A354B01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EF99A9E4-6928-4BF5-B6D6-3497976B5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937034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6B560576-638A-4384-A954-3CCF3749B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DE23F8B-704E-4C13-8F3E-B8D80509E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FÍSICA DE LA CELDA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64339FC-B75D-40AD-B760-56301963C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Curva P‑V y MPP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65A0585-01B9-4A85-BE68-E18CDABE9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Curva P‑V y MPP: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852D96C-2F58-4551-AA12-5B3341F00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7214DF8C-C225-46AA-89D9-8A3FEF8AB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Isc y Voc;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910EA752-D7E9-4608-9D2E-E77154971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B0ECDE55-793F-4B23-B366-FF1828DFE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I = I_ph − I_0[e^{(V+IR_s)/(nV_T)}−1] − (V+IR_s)/R_sh. Resultado expresado en A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2E23AFC-FA31-4D1B-8063-8FABFA26B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CD1B429-351B-480B-9969-BA511A875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61730-1:2023 — seguridad de construcción.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B93D7621-7690-483C-9A6A-1562E2E0E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FD2E38BA-E818-4623-BFEE-868D4E282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Modelo eléctrico y curva I-V explicada.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E92B7B83-B2F5-449B-BB28-9F3CD08E4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8bf6af3f8645d5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A06C027B-C11C-42F8-8DA9-808C47290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DESIGN · MÓDULO 04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6EA3B4C7-3B30-414C-9E96-2AE2DA03C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Modelo de un diodo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2701B19F-4B6E-47DE-ACF8-9AFC4409F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0E4C80E9-C584-449A-8876-2E84B5125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I = I_ph − I_0[e^{(V+IR_s)/(nV_T)}−1] − (V+IR_s)/R_sh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E2232C8A-B5B7-4254-8994-68931D2C0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A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5099F2D2-5EBF-44E0-9B7E-E6874B2E8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Modelo no lineal; parámetros dependen de irradiancia y temperatura.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988AC63-2744-4C3E-B459-58AFD7AFD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04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93821CFD-5117-4F54-9D34-B5D7C9FE3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4AE187F5-D49A-4E24-9D78-A833D521A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7AFA07DD-F07D-4616-B40E-DCD2C1F2E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6135158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190CB3D0-B191-4A7D-90B7-F0151946A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4155267-E6E4-4469-84C5-8947675D8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FÍSICA DE LA CELDA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8011114-E9AE-40A0-A2F3-9A4DFCCC2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Tensión de circuito abierto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9D395DA1-73F4-4989-9764-1CC08C0A0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La conformidad se demuestra vinculando requisito, diseño, prueba y registro.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9934B107-F107-417F-9120-E1F09F172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66594E20-E226-45B5-B041-1C6D6C6F6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60904-3:2019 — principios de medición con espectro de referencia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0A01345C-6651-4746-BD6F-DA57850FA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B5EA1FE3-69FF-4A3C-871E-4C64F468C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60904-1:2020 — medición de curvas I‑V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3893EFA6-8EB3-4C0B-8FAF-E05F0CCE1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C9046D4-F48D-485D-B71A-5665A9896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Separar norma obligatoria, estándar técnico voluntario incorporado por contrato y buena práctica.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5BD170A-2973-4204-9AC0-269757FF5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6C6C759B-14AF-4B43-B95E-5AA064A60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No citar una norma sin confirmar edición vigente, alcance, adopción y cláusula aplicable.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32DC909-C34B-4190-A907-68B4114FC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e4eb5a1ae5461d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74E14D3E-3A32-4823-84DF-9EF3864C1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04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5E9FC7CD-4C8A-4C60-A75A-F5B083239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31F6C8E6-7946-4090-A325-E433CA814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IEC 60904-3:2019 — principios de medición con espectro de referencia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09297C56-63E8-459C-B7C5-6002606B7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IEC 60904-1:2020 — medición de curvas I‑V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3E9769E7-12EB-447B-B4CE-22CC34D9E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EA4ABBF0-0A8A-463C-8297-48A9F2697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04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3B195362-5299-4850-AFEB-51AF3D592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07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6A062224-D632-4DF3-A221-6ECC52F01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A001B7DA-D01E-4204-812C-6D77E8A35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4407107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0EFBA738-BAF6-48B3-8DAF-78E77D23A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76B339F-B0E1-4D85-A8E9-04BAAF795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FÍSICA DE LA CELDA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E576910-816C-452B-A87B-95326DA51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Corriente de cortocircuito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ACDACB2F-B5D2-4EA1-AA92-23A050C5F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Corriente de cortocircuito: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DAF2C2F5-1176-4C56-8BCE-199171399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FE818A4-95A3-48AA-AB16-16C262D1D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Imp y Vmp;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485D2B90-28EB-41B4-AA8E-54FF035AC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60F9BBC-0198-4F40-92C8-4CE97C4BB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FF = V_mp·I_mp /(V_oc·I_sc). Resultado expresado en —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3A5D8527-A52E-4616-89CD-B00D86E70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23EB1B7-7954-421F-8D5F-59D802F02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60904-1:2020 — medición de curvas I‑V.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B9AB41E-C1CC-4030-A103-4B5D908D5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6D156ED5-5CD2-46EC-9676-F420E6300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Modelo eléctrico y curva I-V explicada.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DC6DE89D-2E6C-4C72-B231-6DB7FE753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6951fe790c4235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7EC4AD06-F6EE-4F9A-A507-33CB7C64B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04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00676D0A-43A9-43F5-9A66-8A7BA7275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Corriente de cortocircuito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1039eda704704e95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FDC3BB0F-2D25-47D6-895F-064390C84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B88C64D1-B4E7-4D77-82F2-9C5C1BB6C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04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26864404-D058-4928-B001-D73B54FF7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076B269B-8981-43FA-84FA-E977FAE22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3DF8F2C1-7917-4F5C-A832-C40C36075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2780732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537BD2D3-8805-4B5B-8421-B85600D25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E337F59-ACAE-402B-B4EE-A9FEA2EC1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FÍSICA DE LA CELDA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86BEE78-8119-45A9-BB39-D1BE3BC8C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Factor de forma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F84AA7A8-D845-497C-8BB5-9ABAE7B37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Factor de forma: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0AC729DD-EB4B-4AB9-B413-4216B30E4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DECC0324-F8BF-4B8F-837C-1458230D0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FF = V_mp·I_mp /(V_oc·I_sc). Salida requerida: —.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B2B788A8-F3D7-48D2-9964-E395B177E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4685DD53-4319-4DAB-A96A-D314FC758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Indicador de calidad eléctrica, afectado por Rs, Rsh y recombinación.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C0C3AF8B-11CA-419C-B531-9EA5A3539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3094E834-BD11-4AF6-BCA1-CF8659558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61215-1:2021 — calificación de diseño.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6654CA8-70F5-44ED-B59E-A6EFFEC51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FED9B370-6C20-434C-80D9-653C29CF2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B5EF4852-7965-4602-994A-02FC1960F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e8adfdeae94d88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2E7947E-6199-49C8-BE6F-60D910065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04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A3909E6B-4B02-4DB0-83CA-BD6E7C587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Factor de forma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1982EA9C-5CDA-4943-B64E-67158685F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581E6A29-2064-4625-9313-C0C1F7583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FF = V_mp·I_mp /(V_oc·I_sc)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F3A9CA98-B4F6-462D-A212-B99754032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C89C8BD6-471E-4ACD-946D-461518E9B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Indicador de calidad eléctrica, afectado por Rs, Rsh y recombinación.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3411D16-5A35-472F-B91B-7BBEBDF99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04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79C29030-C5CB-45D5-A47D-CF2266A24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5A29F98A-A0AC-42BB-AE9E-904C5BF5F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3862F53A-A52E-4C0E-A255-048722064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52191497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2026-07-25T06:32:47.3000000Z</dcterms:created>
  <dcterms:modified xsi:type="dcterms:W3CDTF">2026-07-25T06:32:47.3000000Z</dcterms:modified>
</coreProperties>
</file>