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eb2e75fff304c33" /><Relationship Type="http://schemas.openxmlformats.org/officeDocument/2006/relationships/extended-properties" Target="/docProps/app.xml" Id="Reb2b7e1176bf41e0" /><Relationship Type="http://schemas.openxmlformats.org/officeDocument/2006/relationships/officeDocument" Target="/ppt/presentation.xml" Id="R12243367d4d8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7f1d92b9844af"/>
  </p:sldMasterIdLst>
  <p:notesMasterIdLst>
    <p:notesMasterId xmlns:r="http://schemas.openxmlformats.org/officeDocument/2006/relationships" r:id="R6e6518cb93b74ba1"/>
  </p:notesMasterIdLst>
  <p:sldIdLst>
    <p:sldId xmlns:r="http://schemas.openxmlformats.org/officeDocument/2006/relationships" id="256" r:id="Re69f5a9d28074b6e"/>
    <p:sldId xmlns:r="http://schemas.openxmlformats.org/officeDocument/2006/relationships" id="257" r:id="R608d563798194935"/>
    <p:sldId xmlns:r="http://schemas.openxmlformats.org/officeDocument/2006/relationships" id="258" r:id="R32158bd203ee4ee7"/>
    <p:sldId xmlns:r="http://schemas.openxmlformats.org/officeDocument/2006/relationships" id="259" r:id="Rdaad1c426e724068"/>
    <p:sldId xmlns:r="http://schemas.openxmlformats.org/officeDocument/2006/relationships" id="260" r:id="R70d886951c9a4806"/>
    <p:sldId xmlns:r="http://schemas.openxmlformats.org/officeDocument/2006/relationships" id="261" r:id="R6b25ea966eb24362"/>
    <p:sldId xmlns:r="http://schemas.openxmlformats.org/officeDocument/2006/relationships" id="262" r:id="Rac4f7938813944b0"/>
    <p:sldId xmlns:r="http://schemas.openxmlformats.org/officeDocument/2006/relationships" id="263" r:id="R07f98664e02c4236"/>
    <p:sldId xmlns:r="http://schemas.openxmlformats.org/officeDocument/2006/relationships" id="264" r:id="Ra22df9db97e543d5"/>
    <p:sldId xmlns:r="http://schemas.openxmlformats.org/officeDocument/2006/relationships" id="265" r:id="Rff47ef9c01674eeb"/>
    <p:sldId xmlns:r="http://schemas.openxmlformats.org/officeDocument/2006/relationships" id="266" r:id="Re634caa9042240fb"/>
    <p:sldId xmlns:r="http://schemas.openxmlformats.org/officeDocument/2006/relationships" id="267" r:id="Rdb0291c4c6c64e89"/>
    <p:sldId xmlns:r="http://schemas.openxmlformats.org/officeDocument/2006/relationships" id="268" r:id="R69d2e188f1074de0"/>
    <p:sldId xmlns:r="http://schemas.openxmlformats.org/officeDocument/2006/relationships" id="269" r:id="Rf964e912a9fd43d7"/>
    <p:sldId xmlns:r="http://schemas.openxmlformats.org/officeDocument/2006/relationships" id="270" r:id="R4e9c2dd8adb04d70"/>
    <p:sldId xmlns:r="http://schemas.openxmlformats.org/officeDocument/2006/relationships" id="271" r:id="Rc2bfb8222abb4ca2"/>
    <p:sldId xmlns:r="http://schemas.openxmlformats.org/officeDocument/2006/relationships" id="272" r:id="R35c93570081046a8"/>
    <p:sldId xmlns:r="http://schemas.openxmlformats.org/officeDocument/2006/relationships" id="273" r:id="Ra36ea1abc448441e"/>
    <p:sldId xmlns:r="http://schemas.openxmlformats.org/officeDocument/2006/relationships" id="274" r:id="R19ecaaa1512e48fd"/>
    <p:sldId xmlns:r="http://schemas.openxmlformats.org/officeDocument/2006/relationships" id="275" r:id="Ra705e528e5e8441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6bae5fc523d43d2" /><Relationship Type="http://schemas.openxmlformats.org/officeDocument/2006/relationships/slideMaster" Target="/ppt/slideMasters/slideMaster1.xml" Id="R6db7f1d92b9844af" /><Relationship Type="http://schemas.openxmlformats.org/officeDocument/2006/relationships/notesMaster" Target="/ppt/notesMasters/notesMaster1.xml" Id="R6e6518cb93b74ba1" /><Relationship Type="http://schemas.openxmlformats.org/officeDocument/2006/relationships/presProps" Target="/ppt/presProps.xml" Id="R1da7176e010d4055" /><Relationship Type="http://schemas.openxmlformats.org/officeDocument/2006/relationships/tableStyles" Target="/ppt/tableStyles.xml" Id="R7ed9b66c2741468f" /><Relationship Type="http://schemas.openxmlformats.org/officeDocument/2006/relationships/slide" Target="/ppt/slides/slide1.xml" Id="Re69f5a9d28074b6e" /><Relationship Type="http://schemas.openxmlformats.org/officeDocument/2006/relationships/slide" Target="/ppt/slides/slide2.xml" Id="R608d563798194935" /><Relationship Type="http://schemas.openxmlformats.org/officeDocument/2006/relationships/slide" Target="/ppt/slides/slide3.xml" Id="R32158bd203ee4ee7" /><Relationship Type="http://schemas.openxmlformats.org/officeDocument/2006/relationships/slide" Target="/ppt/slides/slide4.xml" Id="Rdaad1c426e724068" /><Relationship Type="http://schemas.openxmlformats.org/officeDocument/2006/relationships/slide" Target="/ppt/slides/slide5.xml" Id="R70d886951c9a4806" /><Relationship Type="http://schemas.openxmlformats.org/officeDocument/2006/relationships/slide" Target="/ppt/slides/slide6.xml" Id="R6b25ea966eb24362" /><Relationship Type="http://schemas.openxmlformats.org/officeDocument/2006/relationships/slide" Target="/ppt/slides/slide7.xml" Id="Rac4f7938813944b0" /><Relationship Type="http://schemas.openxmlformats.org/officeDocument/2006/relationships/slide" Target="/ppt/slides/slide8.xml" Id="R07f98664e02c4236" /><Relationship Type="http://schemas.openxmlformats.org/officeDocument/2006/relationships/slide" Target="/ppt/slides/slide9.xml" Id="Ra22df9db97e543d5" /><Relationship Type="http://schemas.openxmlformats.org/officeDocument/2006/relationships/slide" Target="/ppt/slides/slide10.xml" Id="Rff47ef9c01674eeb" /><Relationship Type="http://schemas.openxmlformats.org/officeDocument/2006/relationships/slide" Target="/ppt/slides/slide11.xml" Id="Re634caa9042240fb" /><Relationship Type="http://schemas.openxmlformats.org/officeDocument/2006/relationships/slide" Target="/ppt/slides/slide12.xml" Id="Rdb0291c4c6c64e89" /><Relationship Type="http://schemas.openxmlformats.org/officeDocument/2006/relationships/slide" Target="/ppt/slides/slide13.xml" Id="R69d2e188f1074de0" /><Relationship Type="http://schemas.openxmlformats.org/officeDocument/2006/relationships/slide" Target="/ppt/slides/slide14.xml" Id="Rf964e912a9fd43d7" /><Relationship Type="http://schemas.openxmlformats.org/officeDocument/2006/relationships/slide" Target="/ppt/slides/slide15.xml" Id="R4e9c2dd8adb04d70" /><Relationship Type="http://schemas.openxmlformats.org/officeDocument/2006/relationships/slide" Target="/ppt/slides/slide16.xml" Id="Rc2bfb8222abb4ca2" /><Relationship Type="http://schemas.openxmlformats.org/officeDocument/2006/relationships/slide" Target="/ppt/slides/slide17.xml" Id="R35c93570081046a8" /><Relationship Type="http://schemas.openxmlformats.org/officeDocument/2006/relationships/slide" Target="/ppt/slides/slide18.xml" Id="Ra36ea1abc448441e" /><Relationship Type="http://schemas.openxmlformats.org/officeDocument/2006/relationships/slide" Target="/ppt/slides/slide19.xml" Id="R19ecaaa1512e48fd" /><Relationship Type="http://schemas.openxmlformats.org/officeDocument/2006/relationships/slide" Target="/ppt/slides/slide20.xml" Id="Ra705e528e5e8441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e1484071a047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6b4e514a23f4e59" /><Relationship Type="http://schemas.openxmlformats.org/officeDocument/2006/relationships/notesMaster" Target="/ppt/notesMasters/notesMaster1.xml" Id="R1fdb2a73826d44d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1b2aba2c5a1473a" /><Relationship Type="http://schemas.openxmlformats.org/officeDocument/2006/relationships/notesMaster" Target="/ppt/notesMasters/notesMaster1.xml" Id="R76518f67990d465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566659968194790" /><Relationship Type="http://schemas.openxmlformats.org/officeDocument/2006/relationships/notesMaster" Target="/ppt/notesMasters/notesMaster1.xml" Id="R42a07a55dce1421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60d8826be24a86" /><Relationship Type="http://schemas.openxmlformats.org/officeDocument/2006/relationships/notesMaster" Target="/ppt/notesMasters/notesMaster1.xml" Id="R8d3297f875b6485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6bbbc4914f543e8" /><Relationship Type="http://schemas.openxmlformats.org/officeDocument/2006/relationships/notesMaster" Target="/ppt/notesMasters/notesMaster1.xml" Id="R6545f6c831fa483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0de662ad7a148fd" /><Relationship Type="http://schemas.openxmlformats.org/officeDocument/2006/relationships/notesMaster" Target="/ppt/notesMasters/notesMaster1.xml" Id="R7e17b964b79c430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2faea02269241f0" /><Relationship Type="http://schemas.openxmlformats.org/officeDocument/2006/relationships/notesMaster" Target="/ppt/notesMasters/notesMaster1.xml" Id="R38ed228e478b42c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7623a42339748eb" /><Relationship Type="http://schemas.openxmlformats.org/officeDocument/2006/relationships/notesMaster" Target="/ppt/notesMasters/notesMaster1.xml" Id="R75a48800662449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0364671ff0d4ca5" /><Relationship Type="http://schemas.openxmlformats.org/officeDocument/2006/relationships/notesMaster" Target="/ppt/notesMasters/notesMaster1.xml" Id="R29facff98c094d4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7cd0bd9b8ca4787" /><Relationship Type="http://schemas.openxmlformats.org/officeDocument/2006/relationships/notesMaster" Target="/ppt/notesMasters/notesMaster1.xml" Id="R1dd0be9fe194492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956d51f582b4b72" /><Relationship Type="http://schemas.openxmlformats.org/officeDocument/2006/relationships/notesMaster" Target="/ppt/notesMasters/notesMaster1.xml" Id="Reb8b3ad682c24ef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2a44fc20884f01" /><Relationship Type="http://schemas.openxmlformats.org/officeDocument/2006/relationships/notesMaster" Target="/ppt/notesMasters/notesMaster1.xml" Id="Re66bf4d2db984b2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13332f136f6443c" /><Relationship Type="http://schemas.openxmlformats.org/officeDocument/2006/relationships/notesMaster" Target="/ppt/notesMasters/notesMaster1.xml" Id="Rb1e1c859ec68485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30cd469cf64b76" /><Relationship Type="http://schemas.openxmlformats.org/officeDocument/2006/relationships/notesMaster" Target="/ppt/notesMasters/notesMaster1.xml" Id="Rb44904716aee44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5ac96d56ea4db6" /><Relationship Type="http://schemas.openxmlformats.org/officeDocument/2006/relationships/notesMaster" Target="/ppt/notesMasters/notesMaster1.xml" Id="R7cf296132acf484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8f40c8cca54256" /><Relationship Type="http://schemas.openxmlformats.org/officeDocument/2006/relationships/notesMaster" Target="/ppt/notesMasters/notesMaster1.xml" Id="R77954a0c3fa04b9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7665fad159f4f47" /><Relationship Type="http://schemas.openxmlformats.org/officeDocument/2006/relationships/notesMaster" Target="/ppt/notesMasters/notesMaster1.xml" Id="R50d4271467c848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a2dc66d86e4e3b" /><Relationship Type="http://schemas.openxmlformats.org/officeDocument/2006/relationships/notesMaster" Target="/ppt/notesMasters/notesMaster1.xml" Id="Re6f274ec7a0f4c4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50c2d1174e54c30" /><Relationship Type="http://schemas.openxmlformats.org/officeDocument/2006/relationships/notesMaster" Target="/ppt/notesMasters/notesMaster1.xml" Id="Ra4c53877bb1f418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233179c0e3441f5" /><Relationship Type="http://schemas.openxmlformats.org/officeDocument/2006/relationships/notesMaster" Target="/ppt/notesMasters/notesMaster1.xml" Id="Re5d34ca85fc84a1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inspección y pruebas de puesta en servicio</a:t>
            </a:r>
          </a:p>
          <a:p xmlns:a="http://schemas.openxmlformats.org/drawingml/2006/main">
            <a:r>
              <a:t>IEC 61557 — equipos para ensayos de seguridad eléctrica</a:t>
            </a:r>
          </a:p>
          <a:p xmlns:a="http://schemas.openxmlformats.org/drawingml/2006/main">
            <a:r>
              <a:t>IEC 60891:2021 — corrección de curvas I‑V</a:t>
            </a:r>
          </a:p>
          <a:p xmlns:a="http://schemas.openxmlformats.org/drawingml/2006/main">
            <a:r>
              <a:t>IEC TS 62446-3:2017 — termografía exterior de módulos y plantas</a:t>
            </a:r>
          </a:p>
          <a:p xmlns:a="http://schemas.openxmlformats.org/drawingml/2006/main">
            <a:r>
              <a:t>ISO/IEC 17025:2017 — competencia y trazabilidad de laboratorios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5527cea934f7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494b596453541b4" /><Relationship Type="http://schemas.openxmlformats.org/officeDocument/2006/relationships/slideLayout" Target="/ppt/slideLayouts/slideLayout1.xml" Id="R817ca5750be2496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ca5750be2496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df7ccb36444b" /><Relationship Type="http://schemas.openxmlformats.org/officeDocument/2006/relationships/image" Target="/ppt/media/image.jpeg" Id="R9131bc8916f6449f" /><Relationship Type="http://schemas.openxmlformats.org/officeDocument/2006/relationships/notesSlide" Target="/ppt/notesSlides/notesSlide1.xml" Id="R51f2a9157d824e8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395476284f22" /><Relationship Type="http://schemas.openxmlformats.org/officeDocument/2006/relationships/image" Target="/ppt/media/image10.jpeg" Id="Rfe36a0dbac964b96" /><Relationship Type="http://schemas.openxmlformats.org/officeDocument/2006/relationships/notesSlide" Target="/ppt/notesSlides/notesSlide10.xml" Id="Re7cfd6ad5aba466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1293e7c334446" /><Relationship Type="http://schemas.openxmlformats.org/officeDocument/2006/relationships/image" Target="/ppt/media/image11.jpeg" Id="R6b63cd9a303a4467" /><Relationship Type="http://schemas.openxmlformats.org/officeDocument/2006/relationships/notesSlide" Target="/ppt/notesSlides/notesSlide11.xml" Id="Rb33fdb41e9ff4f6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0564395b480b" /><Relationship Type="http://schemas.openxmlformats.org/officeDocument/2006/relationships/image" Target="/ppt/media/image12.jpeg" Id="R581e2c8bd69c4412" /><Relationship Type="http://schemas.openxmlformats.org/officeDocument/2006/relationships/notesSlide" Target="/ppt/notesSlides/notesSlide12.xml" Id="R30b956d6b3704b2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cf32a2ed43f8" /><Relationship Type="http://schemas.openxmlformats.org/officeDocument/2006/relationships/image" Target="/ppt/media/image13.jpeg" Id="Ra706cb6cc72f4133" /><Relationship Type="http://schemas.openxmlformats.org/officeDocument/2006/relationships/notesSlide" Target="/ppt/notesSlides/notesSlide13.xml" Id="Rc15ebb0fac5a490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f2caf0994189" /><Relationship Type="http://schemas.openxmlformats.org/officeDocument/2006/relationships/image" Target="/ppt/media/image14.jpeg" Id="Ra40504fd14ac4852" /><Relationship Type="http://schemas.openxmlformats.org/officeDocument/2006/relationships/chart" Target="/ppt/slides/charts/chart3.xml" Id="R4e50ae37dab54e9d" /><Relationship Type="http://schemas.openxmlformats.org/officeDocument/2006/relationships/notesSlide" Target="/ppt/notesSlides/notesSlide14.xml" Id="Re2335a0b96a441c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a9d8d1794448" /><Relationship Type="http://schemas.openxmlformats.org/officeDocument/2006/relationships/image" Target="/ppt/media/image15.jpeg" Id="Rd728955dc52a421c" /><Relationship Type="http://schemas.openxmlformats.org/officeDocument/2006/relationships/notesSlide" Target="/ppt/notesSlides/notesSlide15.xml" Id="R6eae26a76696445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8de3c96a4544" /><Relationship Type="http://schemas.openxmlformats.org/officeDocument/2006/relationships/image" Target="/ppt/media/image16.jpeg" Id="R5024c5db5a5d4204" /><Relationship Type="http://schemas.openxmlformats.org/officeDocument/2006/relationships/notesSlide" Target="/ppt/notesSlides/notesSlide16.xml" Id="R9ba12b099ff740f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e71a96824a6f" /><Relationship Type="http://schemas.openxmlformats.org/officeDocument/2006/relationships/image" Target="/ppt/media/image17.jpeg" Id="R84c2da2ee8d345e0" /><Relationship Type="http://schemas.openxmlformats.org/officeDocument/2006/relationships/notesSlide" Target="/ppt/notesSlides/notesSlide17.xml" Id="Rc0aa689959344fd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2742afe24a0e" /><Relationship Type="http://schemas.openxmlformats.org/officeDocument/2006/relationships/image" Target="/ppt/media/image18.jpeg" Id="R8443066cb60d4be3" /><Relationship Type="http://schemas.openxmlformats.org/officeDocument/2006/relationships/chart" Target="/ppt/slides/charts/chart4.xml" Id="Rc4c1fdc8c24141ac" /><Relationship Type="http://schemas.openxmlformats.org/officeDocument/2006/relationships/notesSlide" Target="/ppt/notesSlides/notesSlide18.xml" Id="R52af80ae95384a7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da26ff324af5" /><Relationship Type="http://schemas.openxmlformats.org/officeDocument/2006/relationships/image" Target="/ppt/media/image19.jpeg" Id="Rc3f63c77ef314579" /><Relationship Type="http://schemas.openxmlformats.org/officeDocument/2006/relationships/notesSlide" Target="/ppt/notesSlides/notesSlide19.xml" Id="R2e8a064f148c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6f9f484446e0" /><Relationship Type="http://schemas.openxmlformats.org/officeDocument/2006/relationships/image" Target="/ppt/media/image2.jpeg" Id="R6a6f233538834f6b" /><Relationship Type="http://schemas.openxmlformats.org/officeDocument/2006/relationships/notesSlide" Target="/ppt/notesSlides/notesSlide2.xml" Id="Rd0187a8d35324b8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3be8f09b4088" /><Relationship Type="http://schemas.openxmlformats.org/officeDocument/2006/relationships/image" Target="/ppt/media/image20.jpeg" Id="Rf96a7d1e758e417d" /><Relationship Type="http://schemas.openxmlformats.org/officeDocument/2006/relationships/notesSlide" Target="/ppt/notesSlides/notesSlide20.xml" Id="R8e631ed1ee2a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c6326f99463b" /><Relationship Type="http://schemas.openxmlformats.org/officeDocument/2006/relationships/image" Target="/ppt/media/image3.jpeg" Id="R96a86331fb484f80" /><Relationship Type="http://schemas.openxmlformats.org/officeDocument/2006/relationships/notesSlide" Target="/ppt/notesSlides/notesSlide3.xml" Id="R0c63b8a2836a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d12d1cd04ea1" /><Relationship Type="http://schemas.openxmlformats.org/officeDocument/2006/relationships/image" Target="/ppt/media/image4.jpeg" Id="R3743aaf6ec564a57" /><Relationship Type="http://schemas.openxmlformats.org/officeDocument/2006/relationships/chart" Target="/ppt/slides/charts/chart1.xml" Id="R68157d6a56ee4688" /><Relationship Type="http://schemas.openxmlformats.org/officeDocument/2006/relationships/notesSlide" Target="/ppt/notesSlides/notesSlide4.xml" Id="R97e3da861a17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20efa8b54013" /><Relationship Type="http://schemas.openxmlformats.org/officeDocument/2006/relationships/image" Target="/ppt/media/image5.jpeg" Id="R21e3e6000e344dce" /><Relationship Type="http://schemas.openxmlformats.org/officeDocument/2006/relationships/notesSlide" Target="/ppt/notesSlides/notesSlide5.xml" Id="Ra2181a799e2c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4dd2435c44b0" /><Relationship Type="http://schemas.openxmlformats.org/officeDocument/2006/relationships/image" Target="/ppt/media/image6.jpeg" Id="Ra5a9dbbf8e8b4873" /><Relationship Type="http://schemas.openxmlformats.org/officeDocument/2006/relationships/notesSlide" Target="/ppt/notesSlides/notesSlide6.xml" Id="R01cf4ac26804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f76ccafd4b90" /><Relationship Type="http://schemas.openxmlformats.org/officeDocument/2006/relationships/image" Target="/ppt/media/image7.jpeg" Id="R387f92a818534314" /><Relationship Type="http://schemas.openxmlformats.org/officeDocument/2006/relationships/notesSlide" Target="/ppt/notesSlides/notesSlide7.xml" Id="R86310facb6df4f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23e695b343f1" /><Relationship Type="http://schemas.openxmlformats.org/officeDocument/2006/relationships/image" Target="/ppt/media/image8.jpeg" Id="R8d760fd77bbc49cf" /><Relationship Type="http://schemas.openxmlformats.org/officeDocument/2006/relationships/chart" Target="/ppt/slides/charts/chart2.xml" Id="Rdbddb88bb83a4c6e" /><Relationship Type="http://schemas.openxmlformats.org/officeDocument/2006/relationships/notesSlide" Target="/ppt/notesSlides/notesSlide8.xml" Id="R0d71d76629f842b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7af5b0cf409a" /><Relationship Type="http://schemas.openxmlformats.org/officeDocument/2006/relationships/image" Target="/ppt/media/image9.jpeg" Id="R363b2a2b27dd4d59" /><Relationship Type="http://schemas.openxmlformats.org/officeDocument/2006/relationships/notesSlide" Target="/ppt/notesSlides/notesSlide9.xml" Id="R6064d5a070d64d29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78</c:v>
              </c:pt>
              <c:pt idx="1">
                <c:v>72</c:v>
              </c:pt>
              <c:pt idx="2">
                <c:v>68</c:v>
              </c:pt>
              <c:pt idx="3">
                <c:v>82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82</c:v>
              </c:pt>
              <c:pt idx="1">
                <c:v>82</c:v>
              </c:pt>
              <c:pt idx="2">
                <c:v>91</c:v>
              </c:pt>
              <c:pt idx="3">
                <c:v>62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76</c:v>
              </c:pt>
              <c:pt idx="1">
                <c:v>80</c:v>
              </c:pt>
              <c:pt idx="2">
                <c:v>82</c:v>
              </c:pt>
              <c:pt idx="3">
                <c:v>76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80</c:v>
              </c:pt>
              <c:pt idx="1">
                <c:v>90</c:v>
              </c:pt>
              <c:pt idx="2">
                <c:v>76</c:v>
              </c:pt>
              <c:pt idx="3">
                <c:v>56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D026AEC-3D58-463E-9D43-281269FD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707272-5E4A-4E14-8258-628B3F48B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AC3CDB-A0F7-486C-B818-FEDFB6AE9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Plan de medición y puntos hold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11294929-B676-42C2-ABA0-8CAEC424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ELETROTÉCNIA PRÁCTICA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DB6DC9DA-6016-4F33-972E-E63F7E9C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uso seguro de multímetro, pinza, megóhmetro, trazador I-V, medición de tierra e interpretación metrológica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DE8EBDB1-67A7-453F-A14A-204BC7BB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31bc8916f6449f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F1A67E0D-0963-4057-8F56-B03BF1A3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48CF23CF-A81A-45A2-99CB-A7E8A0AF5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MEDICIÓN Y ENSAYO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A25555B5-3849-4BB3-B39A-C0B3A506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CDB0F320-EFC4-4246-B353-E5A8485F5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C5CB5FC2-0057-46D7-A90C-20843EEA5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C4D4825D-03BF-419A-AB43-3448077D3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842839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2771B60-01B4-47DD-ABE6-4E9593D90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33ED639-1B00-4C06-BF58-8464069F1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B70140-9922-46E3-AC7F-ACC26B71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Curva I‑V de string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D32BABA-4A9E-4CE6-BD2B-415EC3422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Curva I‑V de string: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BABD058-8A5B-4433-907B-DCB2E2EBB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0EAC3C5-BFFF-4935-9936-9FA17786B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trazabilidad y exactitud;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4374B9E-A4DB-4EC4-9682-DC3FAA13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18EB16D-5096-47A5-B160-1F7275783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V_ref = V_meas − β_V·(T_c−T_ref).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25103AB-2A14-43B9-9209-4FD60326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44CAE2D-975D-4D06-B577-5EA5AD0B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62446-1:2016+AMD1:2018 — inspección y pruebas de puesta en servicio.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22E798E-CCF6-4ACC-89BE-D5DE27ACA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4ED6AF3-FA37-4776-9B71-92C8E432D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AEA59D7-9C88-4584-9398-F5114D8F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36a0dbac964b9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5A57B24-082E-46AF-BD52-5D89E72D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652D793-4B2C-42AA-842C-F8C506F2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Corrección térmica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C79E0B2-A302-4890-8162-B77BA4ED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A53906A-3BC7-4F17-8FF8-706D5702B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V_ref = V_meas − β_V·(T_c−T_ref)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E94BA86-F3A0-4B32-A26B-6788F6384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32E52E9-C691-49A4-B353-EC4167D5D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coeficiente del fabricante y convención de signo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58D2FD-65BF-445F-92DD-E5E39339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85BC306-5E00-4DDA-9300-07087B9C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0228EF8-86FF-48E4-9F7F-1CE2A5C4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CD18DEE-AFED-46C5-B154-EE5DD9A81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146549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7CF6AD4-0399-437F-82AF-D90377DF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608AC4E-92D5-4298-A1E8-D10F63F25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233CAF-1E05-4DF7-9EDC-52803D9B9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Corrección a condiciones de referencia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AB2A6BF-C989-47D7-A41C-118718AC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Corrección a condiciones de referencia: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9D2453C-8E92-4969-BA1E-4CDB943F2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AA335E2-3F0A-4ABF-972F-8A4EAC10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exactitud y resolución;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A396B42-29DE-4210-A2FB-5F7BEBB5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F79A803-9CE0-42E2-9120-87174FF97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e_r = (x_m−x_ref)/x_ref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E743E40-D309-44AB-A688-C182E05B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13B2C2F-2079-4EAC-80B7-F3CFBB170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61557 — equipos para ensayos de seguridad eléctrica.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D7037D7-33EB-48C1-AA49-56EA3C821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A8280B0-BEEB-4C9F-A4EF-D520525A5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9C1CFD9-5AF2-403F-968D-8154123B8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63cd9a303a446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8B7881D-0399-44BE-9BB4-AFF7DB72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5615862-A938-468F-8CAE-880F626DF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relativo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8A4F2E7-088F-4BE0-B132-44B4DF8FC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8B01491-FB52-4A16-B0CF-F02D1CFF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e_r = (x_m−x_ref)/x_ref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FABF54A-DD99-4512-AF0E-B839E7B1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BEEF890-C486-4614-B2F8-01A356FF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sesgo, repetibilidad y resolución.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903AF66-0F0F-464A-92FA-922CF66FA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0B0FC5E-48E8-439A-94EB-4087BD15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1B6BF0F-931F-4F0B-B1C2-0706EA2EB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0FF9E58-78FC-464F-AE1B-8887A342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1836056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6CCDB29-3A8E-44A2-93CA-455F7F1BC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23D76AA-8A86-448A-8502-C9A33AF2B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94C6DC-401D-4148-86E6-317388317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Termografía eléctrica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DC68F82-D0C9-442A-9D3F-4B429F40E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Termografía eléctrica: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815E42B-96CE-4FB4-A0E1-0466B7252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2079B8A-B5BE-4975-BF52-5DF3D9F4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resolución y incertidumbre;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90425D1-4A6A-4D35-AA1F-BB9490F1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40CF81C-7FA2-41A4-B683-7ED068F1C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U = k·√(u_A²+u_B²). Resultado expresado en unidad medida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7A94E1D-60C6-4CCC-80D8-A4C46E4C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940B6A8-CC6A-4714-8376-185CB16DB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corrección de curvas I‑V.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9E170A0-BFB2-4425-BB9A-0CE42D0AC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CF507DD-37B5-4930-BD8C-083D0D930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115E3DD-C7C6-40F6-BD22-98C41C2E9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1e2c8bd69c441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3D14322-FB12-4F23-859C-B645C08D1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5BB3D18-4F34-4AF2-8757-FBE85F1B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BCB8742-E507-48AB-8D7C-516EDABBE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9169F7E-A283-4D06-BE87-7452D6638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 = k·√(u_A²+u_B²)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BA032CF-114C-438C-8FF8-E23DA2FF3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 medida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1B852ED-953B-4999-BAD2-F8A5B512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Indicar factor de cobertura k y grados de libertad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797AF10-AE20-4F8A-AA42-7671724A5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E19725A-A2E5-4FCF-8ADE-2227EBB0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2F9899F-4524-4AAA-9585-EE06D5CB7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FFCEECA-03FE-46F8-B8F8-832434D3A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2876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CC964B-5FF8-4C48-BE98-934DBEEA3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65C80C-7E0A-4ECC-891B-7B185412D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E122A8-96F7-4B2C-9AE8-3CE77B9A0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Medición de puesta a tierra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3D7B3E2-D9CD-44E1-AACC-12398717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Medición de puesta a tierra: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E60C5CF-4EE1-40BE-931D-2250F4737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C1D99C5-23C9-4420-9269-02A5B193C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incertidumbre y categoría CAT;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8FE76D4-03C7-4203-9AB6-717CEB531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8CA92AE-6578-4E5D-ABB5-34BC3BB3C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R_iso = V_test / I_leak. Resultado expresado en MΩ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15E09BC-6283-4B7C-BD1E-AB41BFF81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41327E9-3FCE-4DFE-8052-03C2BB02D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62446-3:2017 — termografía exterior de módulos y plantas.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6C8C607-27FC-44EE-A324-C13E99622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FD6A90D-9F8A-467B-BD5C-7D4754B4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4390E2D-4393-4DF0-8DF3-B57118D26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06cb6cc72f413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7B40FBC-B8B8-4406-88BE-EF2C46355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2D39F5E-B7CD-4846-BC3B-07198CD38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Aislamiento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3C98F76-4C4C-466A-9FAF-59C1A95BB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C8FC3E9-4E4E-49C2-8FA0-92A15DBD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R_iso = V_test / I_leak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E18BA30-7BF9-490E-87F3-7667C7F9E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MΩ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720C765-D71C-49F1-997E-8EFDF0F8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Ensayo solo bajo procedimiento, equipos aislados y límites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78E890C-EAE3-4391-AE74-F550B23AC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927C40D-620A-4B6A-B515-92234425D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BE21F00-0C3F-43B1-B0A6-EB9BAB82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17F05D1-BD4F-4DA8-A6D8-B6276F72B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4227266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535B064-4838-4360-B6FC-B85D50B30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D97573C-61E9-43C0-9AC5-BB086D014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0027E0-A907-4E73-B051-55120165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Incertidumbre de medición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AAB9C06-6116-40CF-B042-DD33D6F95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Incertidumbre de medición: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0F63D36-4C30-4FC2-AA7F-B840FC87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8BE7E26-44DC-4402-93E2-A0AD53E0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categoría CAT y trazabilidad;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E40E204-7BB3-45D7-AAF7-48E28D62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D9E1CAC-6E48-4A53-BFC4-D8BF80F8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δ_I = (I_string−mediana I)/mediana 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22EC47A-BD4A-42F9-B028-3CAC7D03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2910E85-3D82-4436-8D83-F620F069D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ISO/IEC 17025:2017 — competencia y trazabilidad de laboratorios.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D550AB4-5857-42EE-8A73-E5B69260A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767D731-C30C-4A76-B979-791AD28BB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1B3C8C5-31DB-4263-8FB2-CCB92BF7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0504fd14ac485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323EFDF-124B-49CF-919D-CEE59D15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F7AD588-C250-4BD2-84DA-3896800E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Incertidumbre de medición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e50ae37dab54e9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8FEC77D-FAFB-4258-8EDA-8BA208EB5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24EE798-D862-48EA-ABDC-5DFAD9283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90C18BA-BCE8-4EF4-96C1-42B0A1B38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F1F589C-2BC2-431F-B35F-6DBBAB6B5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B292A96-E48A-4F50-9752-4B186C1BA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792139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F57A9A0-7FBD-40D6-9D63-78A52A7D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D7E694F-6BF7-4E36-91C5-5D48660D4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9C62B0B-13C5-45B4-BF0D-290DABA3F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Criterio de repetibilidad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D80B514-73A1-4B8C-BA4E-62FF8DF19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Criterio de repetibilidad: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04B9458-FFF0-414A-98EC-963D732BE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C57C159-4712-444B-8567-175E48C9C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trazabilidad y exactitud;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72BF914-0123-49BB-A335-16306349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A03BB61-888A-4CFA-9878-10D63656E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V_ref = V_meas − β_V·(T_c−T_ref).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4FE12B9-653E-42B4-9EED-C339CA3C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9C8F3C5-E0C5-4EB6-B3E2-27FC6B50A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62446-1:2016+AMD1:2018 — inspección y pruebas de puesta en servicio.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18AF711-9501-4DC3-8A66-13F3A9E8C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3E7784A-ADC7-4059-B160-14308E509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6A75F2E-B672-4AFA-AF69-258F4B00F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28955dc52a421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80B7ABE-E664-4697-B289-6B0939C00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8E9F8C5-EA35-46E5-98C8-4CFFD13A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Corrección térmica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0A2C78B-421F-4300-BE6C-662FE38B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4A1319D-C67D-4A29-8F61-B30236B70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V_ref = V_meas − β_V·(T_c−T_ref)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156E076-5D33-4F3C-804B-9CFCEED57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C0698A4-3E03-480F-8B43-EF72A6E3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coeficiente del fabricante y convención de signo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E689D04-73D1-416A-BDF6-F7A99C6B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6C909B1-42A8-473A-8ECE-FD42241C2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EEF3A04-6620-4C29-AA3A-833409229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10DD83F-53D9-494C-A08F-C96185CA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6236193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41ED82A-A939-4579-B355-1AF3CF26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AADBB60-8930-44D1-8551-00175F817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A3C982-2594-4620-9703-597522FBA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18 strings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14EA808-44CC-420D-A1B0-6B40D4634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Comisionamiento de 18 strings en planta de 250 kWp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073270B-08B0-43E6-A50E-B8BA86179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14B6B87-BF8D-4FDE-B039-94B9A792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esperado 846 V; Isc esperado 13,4 A; Riso mínima contractual 2 MΩ.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D082978-1F75-4780-B6A9-8F322C26A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5843D7C-A78C-4FD5-B652-1A06DD193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e_r = (x_m−x_ref)/x_ref ·100 (%),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7AD420C-6946-4FED-A38B-1A3FE0FD8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88113BF-B116-458F-9117-63FAE309A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dos strings con −8,7 % de corriente y un conector con ΔT=31 °C: no conformidad y reinspección.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21AAEF-2555-4BE4-9A9C-ACF8196AB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8516FFD-0625-452A-A3A5-15B698627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7E59B41-C423-4ED8-8E96-2A8D7D940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4c5db5a5d420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F13211B-0A8E-401F-8B99-59FEB74C7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03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2C0AD817-BFBC-44C8-B670-7711B7CBD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Comisionamiento de 18 strings en planta de 250 kWp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45EE1C5-1A02-4135-966D-831A5D6F1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esperado 846 V; Isc esperado 13,4 A; Riso mínima contractual 2 MΩ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CC406877-0CB3-4FCD-A1E1-24C107AFC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BB20CF53-C637-410F-AD2E-83DA3E096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dos strings con −8,7 % de corriente y un conector con ΔT=31 °C: no conformidad y reinspección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892A5435-2C5A-4492-B6DC-A0F7D9DE4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727E2AA-44CF-4F07-BAB9-2B040D1EB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FB393FB-E5FF-44E2-A759-091E97FD5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4C1DB4B-EA93-41FB-A0CE-3D5D7F5F8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3A8615B-A3A9-4888-89A5-2834E07E1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6065579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4488C09-A2AC-43AB-B5E4-3C47E266B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A4C344E-3390-4933-8509-80D12DC2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CC918D-91BB-4E5E-8794-5E58A95F1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Análisis de desviaciones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8BB64E3-B881-4C6F-A284-BEBC1592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Comisionamiento de 18 strings en planta de 250 kWp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B7E2EC1-0949-4F77-A285-533B8247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B7C319A-447E-45BD-AA6B-68D0013A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esperado 846 V; Isc esperado 13,4 A; Riso mínima contractual 2 MΩ.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28BB617-A5EF-469E-97E9-1B2B91019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B828574-4AEA-451A-A6DA-C0C2294DF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U = k·√(u_A²+u_B²) (unidad medida),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7D04028-A0DE-4F7C-B8CB-193C53D8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0C52406-5043-4969-ADE3-15955E339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dos strings con −8,7 % de corriente y un conector con ΔT=31 °C: no conformidad y reinspección.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F40ECFA-CCE8-41C1-9A3C-141568ABA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02E991D-D3CD-4594-B19C-DE057DFD4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50D49A7-9414-4D6B-BCF1-AC86ABFF9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c2da2ee8d345e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8CA6FB7-7A0A-4206-B36A-738F42B84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03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2B1E04E-9BE1-48E6-B93E-8B639A990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Comisionamiento de 18 strings en planta de 250 kWp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A4F79DAB-FBD8-4BCC-8759-DC1090CFE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esperado 846 V; Isc esperado 13,4 A; Riso mínima contractual 2 MΩ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8A90F16A-EB0E-41BB-B22B-5A30B08D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1B3F1918-D6FA-4197-9B71-6FDA9868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dos strings con −8,7 % de corriente y un conector con ΔT=31 °C: no conformidad y reinspección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D4692FD0-E0E7-428D-A05C-A92DABCE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A6E69D8-A284-4601-B2C7-335428446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A551B7E-85A3-4102-8A7C-E27AABD6F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D9AF6B6-F1CA-48CA-9EC8-75D187CFF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0243E4B-0738-4432-B738-0B55BDEAF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477041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71603F2-59BD-4F8C-B73D-BFD2C05E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B6CC248-8C20-4E36-BB58-8EE5E2A5D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782471-BEF8-4C1F-8367-BF620F206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Registro de no conformidades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EA9B649-EA96-45E7-8107-39B22C05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Registro de no conformidades: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556988B-C2F5-4455-9871-8ADF9C00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AA1F305-36E0-4E95-9371-131707E25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incertidumbre y categoría CAT;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1DF528F-29D8-4562-AE36-BCCE3027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32A9E07-2B22-4549-94D5-212B4297A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R_iso = V_test / I_leak. Resultado expresado en MΩ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5FBB5EB-7E67-40AC-AE43-400DBA9C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52E81C8-9558-40CF-B869-53B709725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62446-3:2017 — termografía exterior de módulos y plantas.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20B3FD5-019E-4CE7-95F6-161D66D7F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1BCB9D1-2B57-426A-972D-2CE4EF4A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717F996-B469-4CF0-AA3F-C1A2538C8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43066cb60d4be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1092A5A-18B8-48CB-A35A-E73309079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AAB2890C-1370-4D52-9645-4F949946C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Registro de no conformidades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4c1fdc8c24141ac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BCB77E5B-F369-4103-A33D-FDF3A7E54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912DE5FB-888D-4B98-A1A4-28243CDE8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FD04A66-05B4-41A1-B60F-20B6580DA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CBD425C0-2B44-4233-BF59-D52DE695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3E7ADCA-4522-40DF-8CBD-CE3988604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68286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128B1E9-B6E0-4A95-9DB9-FA221763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77DABD1-A83B-4DD9-B23A-9A20DD6B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50A71F6-07F4-4D59-AD8F-7842A069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Protocolo de aceptación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DEB0615-6858-4628-8AC2-5CC2614CC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Protocolo de aceptación: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C1CF3A4-9616-427C-867A-56A844E56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75CEB2F-B34C-4C6B-A0EA-0FE1AB263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categoría CAT y trazabilidad;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2DA88DD-39F9-4784-AE13-A2D804059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4BBBA05-43B1-40CB-AD19-60B91BE30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δ_I = (I_string−mediana I)/mediana 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3207736-3B2B-46DC-9400-6B1D70C9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44B3BF7-6281-4BC4-86CD-7AD0C8CEA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ISO/IEC 17025:2017 — competencia y trazabilidad de laboratorios.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8D0B90D-64ED-41CD-A32C-93C12ED8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70D6C55-78DF-4530-8D5D-C5C004762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21D47FC-3D97-42B1-AAAC-9F07FB6C5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f63c77ef31457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53FCA9C-D02A-4128-B9AF-08FA5CBE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683DA99-8076-48AD-A180-3E926F936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Desviación string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686660A-BEEF-4D14-A5D2-7919ACF6A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676297A-5A63-4372-B922-A198F883A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δ_I = (I_string−mediana I)/mediana I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4F4FC93-30FD-484A-9DE7-BF2D235D8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6EC9582-2084-41A7-B81D-B625E798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bajo irradiancia estable y corregir condiciones.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02851C9-F1DB-440C-99FC-F18A06AB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AF122CE-01F5-4BF2-BA12-D46FFBE4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7B47B06-CE71-49D8-9E82-AF1C1CC0B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3C3D6DE-8DAF-4A3A-8696-AA51EAAE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09196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D6E846B7-AF8E-449C-AD07-D05DF302B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8126B92-1054-4E30-B6C4-EEA474CE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6C29992-57DF-4B83-AB13-14564C31C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Seguridad antes de medir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85B3DB2-ADDA-466B-8B7B-772AA7487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7A552AC-11EC-4733-A246-2A85462E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279D838-FF7C-471F-9268-34C307B71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60891:2021 — corrección de curvas I‑V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1C5BF1B-C9EF-4F37-8C57-01B68BE2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9C687DB-02C5-4B88-85AA-4DAD90D4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62446-3:2017 — termografía exterior de módulos y plantas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E4B2962-F4EB-4187-86C9-DD2571C3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508DA1D-9973-4340-A109-CCD7EBECF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7318DCD-127D-4498-A43A-4DE2D0062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FF4D413-6293-464C-8AF8-399F18CA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8F804CE-555A-44E3-8335-86189E75B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6f233538834f6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7A7A759-80D1-45CB-AD39-C7C1C22F2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03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ECDE5B40-ECF7-48FA-92EF-4690B450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AF4672C-0022-439B-88F4-EE7867214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60891:2021 — corrección de curvas I‑V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96278A6C-4DFF-4559-8245-EA0A3A9CA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TS 62446-3:2017 — termografía exterior de módulos y plantas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E3312F84-1726-493A-BB5A-F2C0E3675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BEAEB999-35ED-43DC-AB5C-31FC88D05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76003BBD-CD90-4697-9224-B528E5CAA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04050E15-F885-4082-8993-A80030E98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2BC1C1BC-17D5-4139-B2AB-B0437EE4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9877609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955DE07-D9F6-4A6B-8848-31867A203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B5BCB77-596C-4E73-9240-19274988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0B3D29-BE07-4AA6-98C4-81B2AA65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Dossier de comisionamiento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68DE4AF-EC1F-409E-B0F2-8441182B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7D9A91C-A9B2-42B6-AAC9-F5E43D702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2ADA092-CA9C-4716-96BB-EC685BEA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5596548-3E11-4B1C-AAEF-B75F8BFB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2B41370-3693-4196-B90F-8CEF7950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D712D51-1FBC-42C7-8A07-A4986C5B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0B45443-6B13-4D38-A969-89EA367C5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Comisionamiento de 18 strings en planta de 250 kWp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DB7FF51-E896-430D-9DF7-3A83B7BE8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49B737B-4B51-4FD6-B195-32232DDE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05869C3-2234-4F38-99F0-81347A9ED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a7d1e758e417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DF13911-045B-4A5D-8879-64DB376CE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EADE80E-7B02-4C72-8AF3-466F08DE4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Corrección térmica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AC25CD9-6ED0-4F50-8F7E-9ED43DB7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CB3460A-0F54-437E-8592-C876C435C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V_ref = V_meas − β_V·(T_c−T_ref)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A834F55-74EE-4382-85D8-C6E2EBDE1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A057D24-A548-4F95-A4E2-922FE6F5C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coeficiente del fabricante y convención de signo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9B6960D-3008-4519-BE3C-BF86B2C0E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0BC3B00-7D6F-41B5-B712-ABA5CD686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9726635-74D9-4468-9918-7F964F096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4238D4C-9159-4CC6-A9B9-CA2AC6BCD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606849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621B609-03AB-4024-99A4-B44DAD41C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55366D2-011C-4E3F-A089-1718F16B3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384E55-C7F2-47C4-9763-734EAFE2D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Trazabilidad metrológica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A929CFF-6DD1-4D9A-B6EC-0FE6E8073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Error relativo: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FDE0B67-6EC1-4F20-8972-E1C773DF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6A9A769-B202-4D9B-B1C9-BE3907A0F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e_r = (x_m−x_ref)/x_ref ·100.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96BE92E-3331-4B35-A051-5895EB1C1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E6B5F17-6299-4B92-A7C2-4F046E540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sesgo, repetibilidad y resolución.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C595C0E-A51D-4981-B633-D3FD08CDC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8862FB4-2AAF-4C44-9DFC-FBB3B246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62446-1:2016+AMD1:2018 — inspección y pruebas de puesta en servicio.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D610D1E-16C4-4251-93E8-98367886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14B73B6-09D9-4ADF-8D6C-3D83DD646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06687EC-8431-4504-89BD-067AB0367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a86331fb484f8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412357C-2444-4ACE-958C-50903D2A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787A36F-9595-481B-82C3-B599616F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relativo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2444315-6D8E-4921-AEB6-A8FFB1EE6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0F0A840-1ECE-4A08-8E65-A8D4E28FF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e_r = (x_m−x_ref)/x_ref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B38CB36-E450-4B77-9CAA-F7418BC69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1DBCAF4-D45D-4D60-8340-3EB10BD4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sesgo, repetibilidad y resolución.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284FE6A-E565-440F-9643-EA4FEB1B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A47ACF3-1E24-42AD-B601-2E16FAAC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540F159-BE95-4A8F-9C11-6F77C602A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428D9B8-2A9F-43A2-82EE-F2B8FBD9C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658269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63189AC6-F9A4-428D-A4E8-65A04CC10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D83E70-BC35-41A6-BD9B-35A9E6062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0ED8DEA-4DB8-488E-ACD2-B18A8FC99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Categoría de medición del instrumento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E825A1F-B337-442E-BA63-2E2CFCE9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Categoría de medición del instrumento: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3BDAE08-F182-4852-ABE6-5E11ACE41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BCDBC2F-128F-49A0-A059-F49093817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categoría CAT y trazabilidad;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054EC83-FC8C-4D39-89DE-B64B62E75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B2D9A02-D838-46E5-A0ED-9146AF8AD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δ_I = (I_string−mediana I)/mediana 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92AD805-E761-4ECF-8B2F-1A59F005F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AE26D0A-B315-4E2C-81EF-3963C2365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ISO/IEC 17025:2017 — competencia y trazabilidad de laboratorios.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0D1529F-9162-452D-809E-13164FF1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B2A0A82-2BAB-476B-A9E1-5C156C6F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52D2D57-08AF-4B98-AA46-67B13C529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43aaf6ec564a5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6664031-A410-4969-856C-455EA0822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FD9E04B-8D18-4F2D-B305-E4CA69BA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Categoría de medición del instrumento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8157d6a56ee468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855C55B-F7E6-44B1-85E7-84534AB8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92EBBDD5-A756-49A6-B6B5-EC22F91F6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0A309EC-346E-455F-A299-04623076D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B54F3B2-E8FF-4152-B65C-757EF481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B88EEE72-E0D6-4E1B-82E5-C5E25F6E1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971563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E369489-A449-41DD-8F46-D8D1F0BDA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CAE50D9-5873-4981-9272-0CBA7D590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F7BD4D9-E83D-4B67-BDB8-E11A50B9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Continuidad del conductor de protección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0CED3E2-533A-4BCF-B6EE-58AC0EC84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Incertidumbre: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18EBEC6-EF18-4486-B888-78B4FE64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036D3A5-E68F-41EA-A790-475DC0FE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U = k·√(u_A²+u_B²). Salida requerida: unidad medida.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08254BC-1853-428E-94A5-705D82E4B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E1A22E0-C9B4-4AB4-8012-6E9BC0A9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Indicar factor de cobertura k y grados de libertad cuando corresponda.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E46376C-8070-4FD0-8502-F30CD58BD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5621EA4-FC4A-4D42-B9F6-63F35B1CB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61557 — equipos para ensayos de seguridad eléctrica.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97D56E7-7A5D-4729-A972-0FD9DE78D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594DC01-BC3D-42FB-A6FF-EBE6C47BC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BCE637D-CEA4-41F9-88B4-0237D76ED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e3e6000e344dc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561BBF1-2542-4E66-A4C9-E34AF91A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E7EF647-8C95-4124-AE8D-3978F4147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F6AAE2E-E980-4EB4-8241-79F0DDF63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2CDF328-E812-44A6-B4DB-38C2A044C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 = k·√(u_A²+u_B²)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9EF7608-EA4A-493D-9FDB-787219EFD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 medida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0C80070-F212-48CE-BC01-05AD98CEC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Indicar factor de cobertura k y grados de libertad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F7007C4-9675-4069-B248-EDA1C84F8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08AB867-BEF1-4505-9D39-A838BC833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F099D06-786D-4C6B-BE8E-44BB086AB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09304ED-B4EE-4BBC-908C-02A137633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538131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EABAB12-16B4-4454-ADF2-39DDC7FA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4788E40-5404-4EFD-B9C7-2D9DC5EC0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75B248-68A7-4F38-A0A6-A344154A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Polaridad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866DF67-A4D5-45FF-9562-AA4BE3503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Polaridad DC: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B49A0B4-0384-4130-9B65-095852819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773A5E2-92E9-4092-8816-F4074B89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exactitud y resolución;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EC90AD4-6BF7-4045-966E-20EF2380C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EEB90B4-1D93-451A-9560-4C6C1017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e_r = (x_m−x_ref)/x_ref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2C39648-E8A0-4915-89B4-BFBB67C57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7D8C58A-1406-4991-BA17-A143C322B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61557 — equipos para ensayos de seguridad eléctrica.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9C366E2-4C79-41EA-A564-3CE9957E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C3917E6-0E14-48C1-9B11-FC1D7CD4B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76C7805-7A6B-430C-9721-FDD60B56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a9dbbf8e8b487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452258A-4BA4-494A-B064-1BA91EB3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CECDD9E-AD49-4FFF-81E7-CB4BE954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relativo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26DA8F1-5727-4857-A9DC-CCFE9EA9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2B41845-8F36-456B-9130-4CECA6368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e_r = (x_m−x_ref)/x_ref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B571C8B-9EC9-4574-84BE-5D29AB3EB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A0DE3EA-9C28-4CA3-ABE5-07D01D79B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sesgo, repetibilidad y resolución.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57E76E5-8802-4B1C-856E-C45F20BCC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41C55DF-4870-49DC-9103-EBE2C49E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5670302-3EBD-4BBF-BAFC-8A5FF59B6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3BFA958-51FC-42A2-9B91-A67A3BE7B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849141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74BD7CD3-A091-4715-A8F4-EDC817D1F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20CCFAB-F074-4D02-AD75-AA93AC9F0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313180-771A-4BC9-87E4-8EF8EFC3C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Tensión de circuito abierto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7544D52-85C6-41F6-B63D-2D918C00B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9C48C79-22C0-42EB-919B-16FEB2FFF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7CC2F42-A0A9-47BF-B744-81066E93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60891:2021 — corrección de curvas I‑V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E8BD90E-F489-404F-A73B-05DBDE0D6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1E0CA1B-CE98-4704-B086-5C0F8CC5A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62446-3:2017 — termografía exterior de módulos y plantas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0BB42D2-F78C-4896-9EAD-6A7EAEF03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94106CC-CD07-4D12-BBB8-49FF7F20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6D9C2FE-071A-4A7A-B1B3-1D6E5FA9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46DAA3D-3852-4D14-847C-61D68DF72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4AF3265-7CF6-497B-9B0D-DBFA2F29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f92a81853431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FED4875-3398-4DBC-B16F-387078FE3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03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FE4094BC-BEE2-44A4-9BF0-F1CF7E12E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52CE143D-7E99-4B0D-9FF1-1DADF502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60891:2021 — corrección de curvas I‑V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00E30ACA-2BB1-4A68-9AFF-B33D8EE67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TS 62446-3:2017 — termografía exterior de módulos y plantas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05578577-87B0-4614-A805-2EADCBF0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98AB7652-55D0-48F7-9822-75C91832D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F6228C49-BE17-48C0-BDBE-2CE2F0462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E8B7C42C-F845-48B2-BFAB-44191E3C9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7BF3B31D-01E2-46B4-A5BF-F1F4EE748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495610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30E9253-1909-47FA-B469-DAA91C3C0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DAE2002-5D19-4551-A632-A8656A022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870ACC-2AB6-4654-A44D-3742C54CC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Corriente de cortocircuito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190C230-B63C-42B4-9B75-9764C705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Corriente de cortocircuito: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235B238-017D-4E6A-98D8-1847FF7C0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7F05769-E20A-41AA-A8C8-3312FF202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incertidumbre y categoría CAT;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2085A59-CC75-4A6F-98E2-C0954FB4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4C198D5-E302-4341-AF39-33F336BF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R_iso = V_test / I_leak. Resultado expresado en MΩ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6DEC2A7-8933-414A-A4DA-86715C295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9BE4E5C-6521-4D49-965E-E29D7120A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62446-3:2017 — termografía exterior de módulos y plantas.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99C1E1F-E128-4CDA-98A2-BCBC859E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D148707-6D7D-4E37-9FC0-66F10AE7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Protocolo de mediciones eléctricas y análisis de incertidumbre.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D39CF4B-3E88-46A9-BB35-ACCD5C646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760fd77bbc49c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36B6014-DF15-4232-B2E0-472BC568A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3038CD34-51CA-4FFF-A977-53A6E36D9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Corriente de cortocircuito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bddb88bb83a4c6e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B2A0539-2109-46FF-9137-1B680BE3E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44E1137-73BF-44C8-AD8F-4DDAD457A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8292F0E-FAE6-419B-9F69-F318B7A21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FF031BE-C0DD-4290-8B59-CC5DF3CA4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4084EA8-0C4D-4044-99CD-C8EF6AD64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288612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508CF70-78AA-4616-AC0F-36A9FF5DA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4BDCA42-2F40-4DE3-8FE8-39325100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MEDICIÓN Y ENSAYO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1E74E7-9C7D-4F19-9375-F2C39A18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Resistencia de aislamiento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C9E8CBB-EFA5-4F35-82D2-0F9753CC2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Aislamiento: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A0F154B-3C23-41F6-B7BA-07C797C1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3BC36FF-8565-41B1-BDF9-E290A5297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R_iso = V_test / I_leak. Salida requerida: MΩ.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A6672EB-2E0E-4501-BDC0-CFE74E62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0CF70EA-DD42-46C4-B556-D64B439D5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Ensayo solo bajo procedimiento, equipos aislados y límites del fabricante.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42B689C-09DE-4CEB-887D-03752E82A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2F4B58C-CDBA-4265-926C-552BA3FF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60891:2021 — corrección de curvas I‑V.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B57CA79-AD57-4757-8C59-561E2590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DD89D0F-3058-4ECF-96E8-F7B12477F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4B1BEA2-714F-4920-9400-22A2A8C90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3b2a2b27dd4d5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C52BDCA-87FB-4AFA-8D3A-ED68F5E5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9C08052-1D2F-45B6-B474-A7D3742E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Aislamiento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A1FA57F-8D31-4E1E-B5F2-26B594563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6140395-857E-4D45-9A6A-31F23F800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R_iso = V_test / I_leak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7803E42-6B8A-4941-9266-1B9BE743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MΩ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6D67B0A-351C-4B95-A087-FE5A4924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Ensayo solo bajo procedimiento, equipos aislados y límites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93A5AC-B2A7-45FB-8DE8-A1A9DBBA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6BAF4EA-7A24-4310-87D1-C8EA7C647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A6DCB9E-BEDF-4BC5-8622-B81ACE777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AA2AB77-5882-4A30-A732-30DA51401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59391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2026-07-25T06:32:44.9160000Z</dcterms:created>
  <dcterms:modified xsi:type="dcterms:W3CDTF">2026-07-25T06:32:44.9160000Z</dcterms:modified>
</coreProperties>
</file>