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656403229504003" /><Relationship Type="http://schemas.openxmlformats.org/officeDocument/2006/relationships/extended-properties" Target="/docProps/app.xml" Id="Ra4f933267b744eb1" /><Relationship Type="http://schemas.openxmlformats.org/officeDocument/2006/relationships/officeDocument" Target="/ppt/presentation.xml" Id="Rb1a3c304e1f2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768ba30794fd1"/>
  </p:sldMasterIdLst>
  <p:notesMasterIdLst>
    <p:notesMasterId xmlns:r="http://schemas.openxmlformats.org/officeDocument/2006/relationships" r:id="R54299a70c9b54b7b"/>
  </p:notesMasterIdLst>
  <p:sldIdLst>
    <p:sldId xmlns:r="http://schemas.openxmlformats.org/officeDocument/2006/relationships" id="256" r:id="Rf40a58d903234420"/>
    <p:sldId xmlns:r="http://schemas.openxmlformats.org/officeDocument/2006/relationships" id="257" r:id="R2cb70e53ffe848f4"/>
    <p:sldId xmlns:r="http://schemas.openxmlformats.org/officeDocument/2006/relationships" id="258" r:id="R0acc8d90e1034c6a"/>
    <p:sldId xmlns:r="http://schemas.openxmlformats.org/officeDocument/2006/relationships" id="259" r:id="Rb43905f99ccc456f"/>
    <p:sldId xmlns:r="http://schemas.openxmlformats.org/officeDocument/2006/relationships" id="260" r:id="R67cac7e4950f4282"/>
    <p:sldId xmlns:r="http://schemas.openxmlformats.org/officeDocument/2006/relationships" id="261" r:id="R3d96f841d74c4ba7"/>
    <p:sldId xmlns:r="http://schemas.openxmlformats.org/officeDocument/2006/relationships" id="262" r:id="R1139db3dfd0649c1"/>
    <p:sldId xmlns:r="http://schemas.openxmlformats.org/officeDocument/2006/relationships" id="263" r:id="R53d9db34c67e4ab1"/>
    <p:sldId xmlns:r="http://schemas.openxmlformats.org/officeDocument/2006/relationships" id="264" r:id="R5e041cc7c18b4d3f"/>
    <p:sldId xmlns:r="http://schemas.openxmlformats.org/officeDocument/2006/relationships" id="265" r:id="Rb97204e5fd114442"/>
    <p:sldId xmlns:r="http://schemas.openxmlformats.org/officeDocument/2006/relationships" id="266" r:id="R7c38f424a21c4d08"/>
    <p:sldId xmlns:r="http://schemas.openxmlformats.org/officeDocument/2006/relationships" id="267" r:id="Rc5cdc8a138354d3d"/>
    <p:sldId xmlns:r="http://schemas.openxmlformats.org/officeDocument/2006/relationships" id="268" r:id="Rbcbd275587da4c4b"/>
    <p:sldId xmlns:r="http://schemas.openxmlformats.org/officeDocument/2006/relationships" id="269" r:id="Rd15adc42fee146cf"/>
    <p:sldId xmlns:r="http://schemas.openxmlformats.org/officeDocument/2006/relationships" id="270" r:id="Ra8aa96bb85c54d3e"/>
    <p:sldId xmlns:r="http://schemas.openxmlformats.org/officeDocument/2006/relationships" id="271" r:id="R2096a383fda14b94"/>
    <p:sldId xmlns:r="http://schemas.openxmlformats.org/officeDocument/2006/relationships" id="272" r:id="Rbbb7a851c2b24107"/>
    <p:sldId xmlns:r="http://schemas.openxmlformats.org/officeDocument/2006/relationships" id="273" r:id="R6ade37f0aa4e4ac0"/>
    <p:sldId xmlns:r="http://schemas.openxmlformats.org/officeDocument/2006/relationships" id="274" r:id="Rcb959a6d9acf47e1"/>
    <p:sldId xmlns:r="http://schemas.openxmlformats.org/officeDocument/2006/relationships" id="275" r:id="R8f81a41a1df449c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aeed6325807489a" /><Relationship Type="http://schemas.openxmlformats.org/officeDocument/2006/relationships/slideMaster" Target="/ppt/slideMasters/slideMaster1.xml" Id="R9b6768ba30794fd1" /><Relationship Type="http://schemas.openxmlformats.org/officeDocument/2006/relationships/notesMaster" Target="/ppt/notesMasters/notesMaster1.xml" Id="R54299a70c9b54b7b" /><Relationship Type="http://schemas.openxmlformats.org/officeDocument/2006/relationships/presProps" Target="/ppt/presProps.xml" Id="Rd9393d9ceafa4976" /><Relationship Type="http://schemas.openxmlformats.org/officeDocument/2006/relationships/tableStyles" Target="/ppt/tableStyles.xml" Id="R312d61f4cc004ddb" /><Relationship Type="http://schemas.openxmlformats.org/officeDocument/2006/relationships/slide" Target="/ppt/slides/slide1.xml" Id="Rf40a58d903234420" /><Relationship Type="http://schemas.openxmlformats.org/officeDocument/2006/relationships/slide" Target="/ppt/slides/slide2.xml" Id="R2cb70e53ffe848f4" /><Relationship Type="http://schemas.openxmlformats.org/officeDocument/2006/relationships/slide" Target="/ppt/slides/slide3.xml" Id="R0acc8d90e1034c6a" /><Relationship Type="http://schemas.openxmlformats.org/officeDocument/2006/relationships/slide" Target="/ppt/slides/slide4.xml" Id="Rb43905f99ccc456f" /><Relationship Type="http://schemas.openxmlformats.org/officeDocument/2006/relationships/slide" Target="/ppt/slides/slide5.xml" Id="R67cac7e4950f4282" /><Relationship Type="http://schemas.openxmlformats.org/officeDocument/2006/relationships/slide" Target="/ppt/slides/slide6.xml" Id="R3d96f841d74c4ba7" /><Relationship Type="http://schemas.openxmlformats.org/officeDocument/2006/relationships/slide" Target="/ppt/slides/slide7.xml" Id="R1139db3dfd0649c1" /><Relationship Type="http://schemas.openxmlformats.org/officeDocument/2006/relationships/slide" Target="/ppt/slides/slide8.xml" Id="R53d9db34c67e4ab1" /><Relationship Type="http://schemas.openxmlformats.org/officeDocument/2006/relationships/slide" Target="/ppt/slides/slide9.xml" Id="R5e041cc7c18b4d3f" /><Relationship Type="http://schemas.openxmlformats.org/officeDocument/2006/relationships/slide" Target="/ppt/slides/slide10.xml" Id="Rb97204e5fd114442" /><Relationship Type="http://schemas.openxmlformats.org/officeDocument/2006/relationships/slide" Target="/ppt/slides/slide11.xml" Id="R7c38f424a21c4d08" /><Relationship Type="http://schemas.openxmlformats.org/officeDocument/2006/relationships/slide" Target="/ppt/slides/slide12.xml" Id="Rc5cdc8a138354d3d" /><Relationship Type="http://schemas.openxmlformats.org/officeDocument/2006/relationships/slide" Target="/ppt/slides/slide13.xml" Id="Rbcbd275587da4c4b" /><Relationship Type="http://schemas.openxmlformats.org/officeDocument/2006/relationships/slide" Target="/ppt/slides/slide14.xml" Id="Rd15adc42fee146cf" /><Relationship Type="http://schemas.openxmlformats.org/officeDocument/2006/relationships/slide" Target="/ppt/slides/slide15.xml" Id="Ra8aa96bb85c54d3e" /><Relationship Type="http://schemas.openxmlformats.org/officeDocument/2006/relationships/slide" Target="/ppt/slides/slide16.xml" Id="R2096a383fda14b94" /><Relationship Type="http://schemas.openxmlformats.org/officeDocument/2006/relationships/slide" Target="/ppt/slides/slide17.xml" Id="Rbbb7a851c2b24107" /><Relationship Type="http://schemas.openxmlformats.org/officeDocument/2006/relationships/slide" Target="/ppt/slides/slide18.xml" Id="R6ade37f0aa4e4ac0" /><Relationship Type="http://schemas.openxmlformats.org/officeDocument/2006/relationships/slide" Target="/ppt/slides/slide19.xml" Id="Rcb959a6d9acf47e1" /><Relationship Type="http://schemas.openxmlformats.org/officeDocument/2006/relationships/slide" Target="/ppt/slides/slide20.xml" Id="R8f81a41a1df449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53de2ca1b24e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087a99e1e8349ce" /><Relationship Type="http://schemas.openxmlformats.org/officeDocument/2006/relationships/notesMaster" Target="/ppt/notesMasters/notesMaster1.xml" Id="R70be43b5830e4c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bbf76d35d5e4023" /><Relationship Type="http://schemas.openxmlformats.org/officeDocument/2006/relationships/notesMaster" Target="/ppt/notesMasters/notesMaster1.xml" Id="Rc987992ae4fd423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8aa6488f3e0445e" /><Relationship Type="http://schemas.openxmlformats.org/officeDocument/2006/relationships/notesMaster" Target="/ppt/notesMasters/notesMaster1.xml" Id="R73be305cb31e4d7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a0077bef0464044" /><Relationship Type="http://schemas.openxmlformats.org/officeDocument/2006/relationships/notesMaster" Target="/ppt/notesMasters/notesMaster1.xml" Id="R219aa7597d78422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272063b530e402f" /><Relationship Type="http://schemas.openxmlformats.org/officeDocument/2006/relationships/notesMaster" Target="/ppt/notesMasters/notesMaster1.xml" Id="R4b790b82dbce44b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4c01b4d6ffd4b15" /><Relationship Type="http://schemas.openxmlformats.org/officeDocument/2006/relationships/notesMaster" Target="/ppt/notesMasters/notesMaster1.xml" Id="R293708a43cbd4f6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c9b97aaf5374067" /><Relationship Type="http://schemas.openxmlformats.org/officeDocument/2006/relationships/notesMaster" Target="/ppt/notesMasters/notesMaster1.xml" Id="R93bfc8926027410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fdc0693a1004646" /><Relationship Type="http://schemas.openxmlformats.org/officeDocument/2006/relationships/notesMaster" Target="/ppt/notesMasters/notesMaster1.xml" Id="R9e44c18ebd66430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421ebc190c9410c" /><Relationship Type="http://schemas.openxmlformats.org/officeDocument/2006/relationships/notesMaster" Target="/ppt/notesMasters/notesMaster1.xml" Id="R48e8f6ffdf5b465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b0b2d56879b48b7" /><Relationship Type="http://schemas.openxmlformats.org/officeDocument/2006/relationships/notesMaster" Target="/ppt/notesMasters/notesMaster1.xml" Id="Rcc1ed9fb8a41453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08b2cade10a4737" /><Relationship Type="http://schemas.openxmlformats.org/officeDocument/2006/relationships/notesMaster" Target="/ppt/notesMasters/notesMaster1.xml" Id="R1fecd98c9a17427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29701c9cafb4b8a" /><Relationship Type="http://schemas.openxmlformats.org/officeDocument/2006/relationships/notesMaster" Target="/ppt/notesMasters/notesMaster1.xml" Id="R1860b306e1bb4f3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9ac368582674e68" /><Relationship Type="http://schemas.openxmlformats.org/officeDocument/2006/relationships/notesMaster" Target="/ppt/notesMasters/notesMaster1.xml" Id="Ra300e262f8ae43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dcc832af144e50" /><Relationship Type="http://schemas.openxmlformats.org/officeDocument/2006/relationships/notesMaster" Target="/ppt/notesMasters/notesMaster1.xml" Id="Rf25a371f44e845c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feb48d111e74530" /><Relationship Type="http://schemas.openxmlformats.org/officeDocument/2006/relationships/notesMaster" Target="/ppt/notesMasters/notesMaster1.xml" Id="R9201cc9983ab4b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fc78650f18a464d" /><Relationship Type="http://schemas.openxmlformats.org/officeDocument/2006/relationships/notesMaster" Target="/ppt/notesMasters/notesMaster1.xml" Id="Rd6b1203ecf464a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534e2f59ee48e6" /><Relationship Type="http://schemas.openxmlformats.org/officeDocument/2006/relationships/notesMaster" Target="/ppt/notesMasters/notesMaster1.xml" Id="R57ef6465a09b4a9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e477ffd1ef44d68" /><Relationship Type="http://schemas.openxmlformats.org/officeDocument/2006/relationships/notesMaster" Target="/ppt/notesMasters/notesMaster1.xml" Id="R6f474674538c4fa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dd69b9044d4990" /><Relationship Type="http://schemas.openxmlformats.org/officeDocument/2006/relationships/notesMaster" Target="/ppt/notesMasters/notesMaster1.xml" Id="R5b9a31911c9742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c7d84b83ac5483a" /><Relationship Type="http://schemas.openxmlformats.org/officeDocument/2006/relationships/notesMaster" Target="/ppt/notesMasters/notesMaster1.xml" Id="R1fde6b2f6ed740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4c7d291da497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f0cacab19a0475f" /><Relationship Type="http://schemas.openxmlformats.org/officeDocument/2006/relationships/slideLayout" Target="/ppt/slideLayouts/slideLayout1.xml" Id="Rb896a30129dc40b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6a30129dc40b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f22b36a04a58" /><Relationship Type="http://schemas.openxmlformats.org/officeDocument/2006/relationships/image" Target="/ppt/media/image.jpeg" Id="R4ab9734a673449a7" /><Relationship Type="http://schemas.openxmlformats.org/officeDocument/2006/relationships/image" Target="/ppt/media/image.png" Id="Rfbec00b8749e483e" /><Relationship Type="http://schemas.openxmlformats.org/officeDocument/2006/relationships/notesSlide" Target="/ppt/notesSlides/notesSlide1.xml" Id="Rb065197ca8774db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acae00f846f8" /><Relationship Type="http://schemas.openxmlformats.org/officeDocument/2006/relationships/image" Target="/ppt/media/image10.jpeg" Id="Rd7e2c70e7cf64337" /><Relationship Type="http://schemas.openxmlformats.org/officeDocument/2006/relationships/image" Target="/ppt/media/image10.png" Id="R3d880294c3d44b0c" /><Relationship Type="http://schemas.openxmlformats.org/officeDocument/2006/relationships/notesSlide" Target="/ppt/notesSlides/notesSlide10.xml" Id="R8b243df654fc44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ed64dda24b57" /><Relationship Type="http://schemas.openxmlformats.org/officeDocument/2006/relationships/image" Target="/ppt/media/image11.jpeg" Id="Rf459608ea347465e" /><Relationship Type="http://schemas.openxmlformats.org/officeDocument/2006/relationships/image" Target="/ppt/media/image11.png" Id="R7e08822aa7f24eae" /><Relationship Type="http://schemas.openxmlformats.org/officeDocument/2006/relationships/notesSlide" Target="/ppt/notesSlides/notesSlide11.xml" Id="R4759c724323f4e6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78c8116a4688" /><Relationship Type="http://schemas.openxmlformats.org/officeDocument/2006/relationships/image" Target="/ppt/media/image12.jpeg" Id="R76409e882ccd49bb" /><Relationship Type="http://schemas.openxmlformats.org/officeDocument/2006/relationships/image" Target="/ppt/media/image12.png" Id="Rd43b9df0304447ff" /><Relationship Type="http://schemas.openxmlformats.org/officeDocument/2006/relationships/notesSlide" Target="/ppt/notesSlides/notesSlide12.xml" Id="Rc3554ab136d4467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83dd85224ec6" /><Relationship Type="http://schemas.openxmlformats.org/officeDocument/2006/relationships/image" Target="/ppt/media/image13.jpeg" Id="R9fec275ce7544759" /><Relationship Type="http://schemas.openxmlformats.org/officeDocument/2006/relationships/image" Target="/ppt/media/image13.png" Id="Rbf9b45f36cb4473e" /><Relationship Type="http://schemas.openxmlformats.org/officeDocument/2006/relationships/notesSlide" Target="/ppt/notesSlides/notesSlide13.xml" Id="Race44726938d4fe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2fcbb0054309" /><Relationship Type="http://schemas.openxmlformats.org/officeDocument/2006/relationships/image" Target="/ppt/media/image14.jpeg" Id="R8c1ac15625784016" /><Relationship Type="http://schemas.openxmlformats.org/officeDocument/2006/relationships/image" Target="/ppt/media/image14.png" Id="R9b7c48fe4a664dca" /><Relationship Type="http://schemas.openxmlformats.org/officeDocument/2006/relationships/notesSlide" Target="/ppt/notesSlides/notesSlide14.xml" Id="R4701c18e94674f9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b16511be4edc" /><Relationship Type="http://schemas.openxmlformats.org/officeDocument/2006/relationships/image" Target="/ppt/media/image15.jpeg" Id="Ref1963cae7db4d1e" /><Relationship Type="http://schemas.openxmlformats.org/officeDocument/2006/relationships/image" Target="/ppt/media/image15.png" Id="Re92369b824c74118" /><Relationship Type="http://schemas.openxmlformats.org/officeDocument/2006/relationships/notesSlide" Target="/ppt/notesSlides/notesSlide15.xml" Id="Ra69d62dbe5a84f2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a8f9cfd74576" /><Relationship Type="http://schemas.openxmlformats.org/officeDocument/2006/relationships/image" Target="/ppt/media/image16.jpeg" Id="R5db2365650494179" /><Relationship Type="http://schemas.openxmlformats.org/officeDocument/2006/relationships/image" Target="/ppt/media/image16.png" Id="R9554b8d7485b4387" /><Relationship Type="http://schemas.openxmlformats.org/officeDocument/2006/relationships/notesSlide" Target="/ppt/notesSlides/notesSlide16.xml" Id="R11af07380c0d4a2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a1b4ba4849a3" /><Relationship Type="http://schemas.openxmlformats.org/officeDocument/2006/relationships/image" Target="/ppt/media/image17.jpeg" Id="R327abd43e476495c" /><Relationship Type="http://schemas.openxmlformats.org/officeDocument/2006/relationships/image" Target="/ppt/media/image17.png" Id="R4726abcaa4864270" /><Relationship Type="http://schemas.openxmlformats.org/officeDocument/2006/relationships/notesSlide" Target="/ppt/notesSlides/notesSlide17.xml" Id="R7254f775e25b442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00bcffb0499a" /><Relationship Type="http://schemas.openxmlformats.org/officeDocument/2006/relationships/image" Target="/ppt/media/image18.jpeg" Id="R71ac760e26e34820" /><Relationship Type="http://schemas.openxmlformats.org/officeDocument/2006/relationships/image" Target="/ppt/media/image18.png" Id="Ra942897376b34d97" /><Relationship Type="http://schemas.openxmlformats.org/officeDocument/2006/relationships/notesSlide" Target="/ppt/notesSlides/notesSlide18.xml" Id="R6e6036258c4141f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c1e6e18c4aaa" /><Relationship Type="http://schemas.openxmlformats.org/officeDocument/2006/relationships/image" Target="/ppt/media/image19.jpeg" Id="R276ec30b97cf4756" /><Relationship Type="http://schemas.openxmlformats.org/officeDocument/2006/relationships/image" Target="/ppt/media/image19.png" Id="R7aa99bd96dc94927" /><Relationship Type="http://schemas.openxmlformats.org/officeDocument/2006/relationships/notesSlide" Target="/ppt/notesSlides/notesSlide19.xml" Id="Rd62f0937f92d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4647a99b4beb" /><Relationship Type="http://schemas.openxmlformats.org/officeDocument/2006/relationships/image" Target="/ppt/media/image2.jpeg" Id="R8857b9fe85804a69" /><Relationship Type="http://schemas.openxmlformats.org/officeDocument/2006/relationships/image" Target="/ppt/media/image2.png" Id="R9beff8c71e634bbe" /><Relationship Type="http://schemas.openxmlformats.org/officeDocument/2006/relationships/notesSlide" Target="/ppt/notesSlides/notesSlide2.xml" Id="R7545d02f5876483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2114225a4946" /><Relationship Type="http://schemas.openxmlformats.org/officeDocument/2006/relationships/image" Target="/ppt/media/image20.jpeg" Id="Rdbb3b2f876384001" /><Relationship Type="http://schemas.openxmlformats.org/officeDocument/2006/relationships/image" Target="/ppt/media/image20.png" Id="Ra94410fdadbf4537" /><Relationship Type="http://schemas.openxmlformats.org/officeDocument/2006/relationships/notesSlide" Target="/ppt/notesSlides/notesSlide20.xml" Id="R476fe5dc9ade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ae563a4e4add" /><Relationship Type="http://schemas.openxmlformats.org/officeDocument/2006/relationships/image" Target="/ppt/media/image3.jpeg" Id="R2209436aa15b47a4" /><Relationship Type="http://schemas.openxmlformats.org/officeDocument/2006/relationships/image" Target="/ppt/media/image3.png" Id="R635167721dc7452b" /><Relationship Type="http://schemas.openxmlformats.org/officeDocument/2006/relationships/notesSlide" Target="/ppt/notesSlides/notesSlide3.xml" Id="Rd413b1be1c2d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2858342ec49fa" /><Relationship Type="http://schemas.openxmlformats.org/officeDocument/2006/relationships/image" Target="/ppt/media/image4.jpeg" Id="Rf6aec60535704dfa" /><Relationship Type="http://schemas.openxmlformats.org/officeDocument/2006/relationships/image" Target="/ppt/media/image4.png" Id="R5f9a633ac6f843ce" /><Relationship Type="http://schemas.openxmlformats.org/officeDocument/2006/relationships/notesSlide" Target="/ppt/notesSlides/notesSlide4.xml" Id="R7c7afeebedcd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249fef504663" /><Relationship Type="http://schemas.openxmlformats.org/officeDocument/2006/relationships/image" Target="/ppt/media/image5.jpeg" Id="Rc18cca35ffd2431f" /><Relationship Type="http://schemas.openxmlformats.org/officeDocument/2006/relationships/image" Target="/ppt/media/image5.png" Id="R1812c7482dc741b7" /><Relationship Type="http://schemas.openxmlformats.org/officeDocument/2006/relationships/notesSlide" Target="/ppt/notesSlides/notesSlide5.xml" Id="Re45ea221cbab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897717ab4ed1" /><Relationship Type="http://schemas.openxmlformats.org/officeDocument/2006/relationships/image" Target="/ppt/media/image6.jpeg" Id="R387b443988154d18" /><Relationship Type="http://schemas.openxmlformats.org/officeDocument/2006/relationships/image" Target="/ppt/media/image6.png" Id="R336b939f159a4143" /><Relationship Type="http://schemas.openxmlformats.org/officeDocument/2006/relationships/notesSlide" Target="/ppt/notesSlides/notesSlide6.xml" Id="R5a393e315156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f92806dc43f4" /><Relationship Type="http://schemas.openxmlformats.org/officeDocument/2006/relationships/image" Target="/ppt/media/image7.jpeg" Id="R3b3080922e2f4544" /><Relationship Type="http://schemas.openxmlformats.org/officeDocument/2006/relationships/image" Target="/ppt/media/image7.png" Id="R4b79db1fb43e479e" /><Relationship Type="http://schemas.openxmlformats.org/officeDocument/2006/relationships/notesSlide" Target="/ppt/notesSlides/notesSlide7.xml" Id="Ra74cbc6547d7437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6da2b64d4185" /><Relationship Type="http://schemas.openxmlformats.org/officeDocument/2006/relationships/image" Target="/ppt/media/image8.jpeg" Id="Rf9fae4c1413347c4" /><Relationship Type="http://schemas.openxmlformats.org/officeDocument/2006/relationships/image" Target="/ppt/media/image8.png" Id="Rdd5446bf3ff64a0a" /><Relationship Type="http://schemas.openxmlformats.org/officeDocument/2006/relationships/notesSlide" Target="/ppt/notesSlides/notesSlide8.xml" Id="Rf32e5d63f1764ca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1b3231e24817" /><Relationship Type="http://schemas.openxmlformats.org/officeDocument/2006/relationships/image" Target="/ppt/media/image9.jpeg" Id="R3d6539282e404644" /><Relationship Type="http://schemas.openxmlformats.org/officeDocument/2006/relationships/image" Target="/ppt/media/image9.png" Id="R92f6ba560f594e64" /><Relationship Type="http://schemas.openxmlformats.org/officeDocument/2006/relationships/notesSlide" Target="/ppt/notesSlides/notesSlide9.xml" Id="Rc293963e79d747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b9734a673449a7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08BAC126-E61A-4CF8-B4E1-964B8449F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5CF263BF-23E3-49BA-A08F-77E55F07C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03226BD4-74C9-4877-A82B-11127D619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10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580D8136-9662-4B3A-8EFD-0EC2F1FCD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centro de control convierte evidencia en decisión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2A45545F-F368-4621-BDB9-28985749D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Centro de control ambiental con IA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2B91C70D-9901-4016-9E62-F82FE48B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Define decisiones que el tablero debe facilitar.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ec00b8749e483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1B8FE24-54EA-4925-B021-4BD5F5D5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817215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6D5780F-DBE3-4ED3-B1D7-00B9530C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C3189EF-D986-4749-8EB8-A3677CBC2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4396AC7-BEBC-415E-9BF1-9E44EEF9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3C3A414-6BED-4416-8EEE-C8AA6126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prompt debe producir resultados auditables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2DFDC7A-C751-45F0-9927-0956252B1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D22F13E-7325-49C4-A1DB-F0EE8F315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2BDD2AB-5D28-4C0D-8C10-BE21A5612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Rol y objetivo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9395C51-F987-4FB9-8219-195C4C2F8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F7ECB5F-3C5B-4062-928A-DC26B3497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62583A4-CBAF-461B-87C1-8F25B400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fuentes delimitadas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E2DAEC8-CAE5-48E4-BCDD-2F0165D1F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E410C33-AE28-473F-9512-0F7E3113D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04F5ADD-2B97-414B-B925-A9F7ABCD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formato, incertidumbre y citas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e2c70e7cf6433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74AF8CC-2993-4D31-9541-86DE2577A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5BC62EE-4519-44B1-A316-87DBF9093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B958A57-33FC-4DE5-84C1-D512DCA0C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Guarda prompt, versión y resultado revisado.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BE7E211-9E5B-40FA-9428-40E3EDEF4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923369B-FFC5-4A33-ACDF-80A051303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1930436-CD59-4FD5-8C97-5171D293C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A3A139-364F-4E6B-BBB7-83487227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880294c3d44b0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4476DEF-70DD-423F-9752-FB961553B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9708099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2B2F8FC-D1B0-4467-AAF1-8FDF99884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25C4FF1-A8B9-4F0F-B2E6-0966F7EC7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ECCA12C-5C9D-4F66-B301-215BB70A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A8A4941-2385-4A13-BDC2-D727F8C8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alertas necesitan flujo de respuesta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1D04ADE-3865-451E-9F20-C3F1D655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5F904F-FD1F-477B-A56B-6C719121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4AB7114-E5F3-42A3-BF6E-B6FB34511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Destinatario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F4F8799-6FFA-4AE0-88EC-63F515C6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9DAF737-501A-422F-B4C0-96FC76FD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9E146A5-56E3-4274-87AF-ABAB17DD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plazo y severidad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0BE149F-381E-4408-A2A7-127546F30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4BDF813-86D9-43C7-B8CC-5712D7096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69B898C-853C-400E-8AF1-6252B6FE8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acción y cierre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59608ea347465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D3C470F-6EB2-425E-A59C-A88C63276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1B57070-059F-497F-BDA9-841468E67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2C6CD32-B3F9-47DC-A110-23A208743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alertas que nadie gestiona.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A46954C-DBA3-4118-B8CA-63E5B8B9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1F2DDB8-C7E2-4328-AA24-D440737B6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F6AF2FB-D677-41FC-ADFD-D6858AD2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E012D90-5A91-429E-ADF0-E9147C9B4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08822aa7f24ea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7B1006F-24FD-422B-9033-0B6084B85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3536641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15E88E7-FA09-489B-A378-0CA91C4A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F12927F-58BA-4FAC-BF63-9B60DEAB0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0F30ABB-525A-40CF-A461-E6B8DD65F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99A71F7-C9DD-49D2-8859-D2B89012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revisión gerencial debe decidir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ED5724D-B28A-4BFB-AF3C-DB1323F44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0E9D232-1F4E-4500-86B6-9EF43816C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840EF10-8B0E-49A1-BC4A-16631A4C6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Riesgos críticos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0EEEAB3-C84D-497B-8C21-1D302E7AF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4BD4D12-BCA9-41AF-B96F-D7C7E61D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BDA666B-D3CB-42D5-B663-1831B2538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recursos y bloqueos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1A3583-F54D-417C-9C40-1C1F0B385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23E5B64-4CB6-4526-B62E-1B8731311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BB671A2-3F69-4039-B5C4-8C0051832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acciones y compromisos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409e882ccd49b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6FBEAE5-3B7F-46A8-A53B-C34DCDBF4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9486CCC-1819-4A16-A9A1-09CDC11DF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82A7586-7137-4FB3-9C55-D9C49AAD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Convierte el tablero en agenda ejecutiva.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9D0B9B7-4457-4474-B998-241FC263B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0EB31A-4300-41FF-9C4B-EF5AB67CA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E101886-467D-4C6B-9958-14C1CFDDC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ECBDEA4-5CF0-438A-AE30-8412385D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3b9df0304447f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B48A565-63FD-4CA7-81A2-4702CAE8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538239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C36A508-F2AD-487A-9435-815656890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A09B277-C90D-426D-9A59-22E48DA2F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C4D04E7-EC93-48C6-BEB9-191BB6432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2C76353-A858-4B69-8C0E-9B338492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simulacro valida el sistema completo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51F4118-166F-48FD-B547-2B6A5B8E9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8DC5AAD-A7E1-467D-A202-FC9552E8A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D7BB196-98A3-4D04-8F3A-43B41AFD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Solicitud de autoridad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123D599-0A44-4A64-A82E-926DDBFE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294E255-AD15-4FA1-8924-C80A786E0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6FD89A1-5CF1-4AC9-A37A-6328D0CE1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recuperación de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A7718F3-A58C-489C-9A1B-8E24C5E92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A9CDB9A-6333-4119-B732-78490210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46648AD-8811-4B55-B2EF-96607A4F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respuesta, aprobación y entrega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ec275ce754475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0BE27F1-60D9-4BE5-A3A6-5221884D5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C9BEA48-10CD-40E4-82E0-7416EB3C3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074EB60-E969-48FD-ACD5-BC56D4C03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Mide tiempo, exactitud y trazabilidad.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F0A8154-790D-4F6C-B8E9-4B62279C5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85F5A07-DDE0-4315-96C9-B586B93E9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9A0DC5B-E259-421A-8305-011AF93A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1C58CE-40A1-4BD0-BC52-3F4293376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9b45f36cb4473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97BE176-0083-42BF-A7A3-D6BAC3BE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252873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564B4A4-16FE-422E-9B30-30FFFEC81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DFEF6B6-336F-453A-B553-6C49E7F3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7858299-BA69-4A38-914B-E01C4AD35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1CAE43-82AD-4147-B740-44AC38C3D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alerta ignorada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C422EF-7EBC-48AB-B47E-43D666856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A261252-62C5-403B-B37F-FDD14049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9DFF330-A695-4094-B7C1-E40C9FA0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indicador fue rojo durante tres meses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3810626-E083-4D98-BEAF-DC35D6EA2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D4E3476-2140-414C-AC82-73F61E7E8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45CE947-20AC-45DD-916D-BE3AAC95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existía responsable ni escalamiento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16E6236-FF7E-4436-A4ED-F574EC6F3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D99CAF4-00FB-40A0-8657-55C76DC0B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68F790A-A05F-4BDB-B0B7-78DD70360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problema fue de gobernanza, no de visualización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1ac1562578401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B1FD3D0-DA4D-4053-A9B2-3DE58B5F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3B9D0A5-2A62-4BF2-8E70-563D4A1E7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72FE595-4BAA-4E91-BECB-1E25B926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Rediseña el flujo desde alerta hasta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3E0256F-0F22-4D6D-892B-38661FCD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A5AEFA7-1284-4DE7-969C-407F5145D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82DFCA9-F419-4D81-8722-A49436580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AA84F6F-5075-46A8-8642-37E023BC7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7c48fe4a664dc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47EEDB7-F460-4829-A43F-F47DD34F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462438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A0255A0-0864-4EA9-9B9D-42CE4F0CA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356590-6F00-45F4-8BDB-26AC1DB6C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66ED70B-7DD4-49A5-A86F-09C3FE90E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C5C821-2BFF-448D-82B5-0DB82DB57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 integrador: control ambiental con 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8C53EC0-EAA2-4B32-8629-A8AC1A761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C45563-9C06-4099-8A73-424D1BE7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5299551-3BF9-4A4B-A3F7-0AEE41EC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Tablero y expediente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8996D7C-2730-4D31-A98F-C87368AB7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78AC556-145D-42BE-9B55-9F2FE93C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8B96D0B-441D-4677-B742-20F9486FE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simulacro de fiscalización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86BECC9-B8B1-4F2C-8DA6-34D5F97A3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0FAA955-97EE-405B-A49D-6AF6D160D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BD43724-00E8-47FC-B2B1-43A6F49A2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 de 90 días y defensa ejecutiva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1963cae7db4d1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5A37417-65DE-4389-9209-62339A08E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0B8B623-2857-4F41-94DB-2CBA579A0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D0036C7-8169-474E-BDF8-6CFC4FFB1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Presenta una solución verificable, ética y aplicable.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D98D155-5A53-4535-BD03-24448BB4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EB59546-5C12-4113-91BB-8D9F4DDC3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CBDA0A0-5B94-4B2E-A3E8-B5D4573DB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F38CDD9-868C-477A-ABFF-3BB00DD89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2369b824c7411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A60DC87-8995-495C-B9B2-3BC0ECC6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5633357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3626844-3C05-472F-A51E-0D2962BEC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704B7D3-2135-461D-9693-74889B230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4047BDA-3186-479B-9CC0-1E6D44DC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065FFD8-3E64-4FC1-A907-E192F838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Gobernanza de IA: roles y rendición de cuentas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F176B55-5065-4286-8A11-46274EDF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55377D9-1E60-491F-9FD2-16E35784A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1224D49-6BDA-42A6-BA23-C7986046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Propietario del caso de uso y aprobador humano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F6FFA6F-DC71-4F2D-BA0D-172684315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FAAB4C3-8161-48FD-8D76-27F77D739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B8D209E-E5DA-4274-B6F2-A03A6669C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Fuentes autorizadas, datos prohibidos y registro de versiones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2492844-8ED3-47F9-95BC-55F8D9E8F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433236F-8793-44E7-81AA-3ECA29FA1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32915A6-472D-48EE-A295-BD76A7AF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Canal de incidentes, revisión y retiro del modelo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b236565049417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1D16FDE-776F-4308-B312-7A551082B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AD1F2DD-CB57-491C-94DB-B264AF3FA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B61C1BA-9861-461B-8F7B-D857E9E12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Aprueba una matriz RACI para cada uso ambiental de 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9311A52-2F51-48B5-9FCB-46EC0EDC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0E92F3D-428D-4BE9-B3EA-E6FE3EC7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8856EEC-1215-410E-9043-660E1D161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56F0196-9B61-4116-AF9D-978B4CE47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54b8d7485b438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1F7181C-1B11-4687-B37C-AF05FFAD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4512706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68109EC-3789-4B9A-A2E3-F79D14F6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9DDA3CD-A557-41F5-851E-4119340AF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177D208-37D3-45CA-B3EA-2B31179A3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A97C8B5-2D55-4282-91EB-F145BA5E1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Corpus jurídico controlado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6A8E5EF-D6C5-4DAD-B6C6-B5E9570E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91D3CD8-C39B-467A-B37E-8E4C86409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688CA0D-21DA-463C-9FF5-67A257DE1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Solo fuentes oficiales y documentos internos vigentes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EAAB478-CAA6-4315-BE83-8A63B3114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6269B64-E159-49AA-96E9-6248DEDD3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0C0EBFC-D64F-4ACC-883B-7351C095E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corte, jurisdicción y versión visibles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B9F6DD5-6A6D-4547-BBE7-52A012D9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8917AE6-8286-4CD7-B86F-F50E8FCA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F8B6C2E-7821-4895-960B-59C1E5B8A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respuestas enlazan la fuente primaria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7abd43e476495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A616858-F531-42B4-8E45-5CCFE0B69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269B45D-058F-4BD9-94DE-15B2B5181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9379BCB-35DA-4AA1-B8E2-E39094B9E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una biblioteca jurídica con control de vigencia.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65466C1-4D43-4BAC-B2D2-725429A9A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FCFE0C8-D1DE-4A91-99EB-3636C69B4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08B0E9E-AC09-430E-8EFC-9AAC8D4BE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24B9F53-318B-4DB6-BA89-D2C1C4BF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26abcaa486427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8CE0142-6804-40AA-B4CA-6210CADD2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4697729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E8B9E8E-118D-45CF-8DB5-4B90363E9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3452CCB-F9D7-439C-AC5C-17977F330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A37C576-1714-43C4-B965-649165420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249BFF6-68FB-474E-8765-2D9BDCEB2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Validación de modelos y salidas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976773C-5A56-4B02-A91F-5315D037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28FD1EB-30B5-4E65-9AFC-95761D8AF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52C3797-C117-4A8E-976F-76465D7EE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 exactitud, omisiones y alucinaciones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2EEEEC0-0A53-46C6-A592-AA7DC87F8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AC0259D-F5E3-4322-A2F8-AD73DB537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49CAFCD-5F55-487F-9168-64EF293C6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Evalúa desempeño con casos críticos y adversariales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27E3FCB-FE82-4109-8095-2596BA392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8E29842-52E4-4A7C-86A1-B25E09D95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018B016-8160-4690-87FA-2C7A4866A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Mantén evidencia de revisión y aceptación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ac760e26e3482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E3F9AE7-773F-46E5-AD47-FC57205C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26C3024-CBD4-49D2-914B-F525F70D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20AC8BD-4772-4559-B4AC-B6600828E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umbrales para permitir, escalar o rechazar una salida.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D86E32E-7F77-46F1-B48C-C6E8354A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0FF70B0-C5DB-41C6-A8FE-E6D43BA6B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4DA683F-10FA-4DF9-B21E-AF0BC1ACE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7D2C790-1D60-4FCF-BC9F-26AFDECEA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42897376b34d9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0A3F5EA-D964-4788-8284-BD8CF244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8822466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86006E9-66A5-484C-A0C3-2071919D4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89C82D3-6CB4-4F4B-9E5D-34AD87A03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82336A5-9C73-48FF-887B-DDA67E0DC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A35281B-0136-470C-82D7-1C30C1842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Seguridad, privacidad y continuidad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FE267EF-46EF-48D5-8BF9-9495B157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E6CADE4-2BA9-474C-A08A-4D9DB2D5F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C90BDCD-82F8-4ED6-8FF7-6AF2BB84B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 mínimo y segregación de funciones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748C179-D4A3-4327-AE89-4682C27E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04533CA-743F-4717-AB9E-A3CA7DC70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0FA5AA5-AEC1-4B20-BDDB-CB4B8556C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Cifrado, respaldo, recuperación y bitácora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1CF878-5CBA-4745-B1CB-BE2A3C6B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B8790EE-34BF-4CB0-B283-3EBEADDB9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3EC56F1-3CE1-4C19-A4BB-1F382E9BE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Evaluación de proveedores y transferencia de datos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6ec30b97cf475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F1E0F96-D459-4868-AE11-FC3740A01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EB316BE-4051-4053-A4C6-D973C9A6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1765CBE-81A8-4356-AB68-0E9B29EC8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Ejecuta una prueba de recuperación del expediente.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662AE18-0AEB-4526-B5DD-9B9D1ABC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F6F8E2D-187B-4153-9B29-4628025A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AFE72B3-86D3-42D0-AFDF-E8F8EC13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6B43DEA-DE95-4AED-8F53-EEADEFB17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a99bd96dc9492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ADABCF6-E588-42F0-9664-C8A33856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037257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8597254-018A-44B6-B8E7-C2E0B670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45A27A-F75F-428C-9268-8177C0D4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F64B6AE-CCC5-4037-AE11-D3D249DFB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616F8F8-AD97-41B9-8719-51256957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arquitectura empieza por fuentes confiables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71C598F-24DE-4DEA-8B59-38ECB26AC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729386B-8FC8-4408-A7D9-3CB808F6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09E5BA5-F43E-4C80-862A-F26A7E2D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Matriz legal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7730656-D0E0-48DD-BC71-22E345490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26F8F50-5765-4164-A747-7EA3256B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A7DAFF4-65AA-4300-855A-15D57C8FB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IGA y permisos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0F9706D-BA98-4882-867E-2E7E71430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061F0AF-A2DD-4569-81D2-B6F4EBC6A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DDCB1C2-9A63-4B14-8AB8-32B08E85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monitoreos, incidentes y hallazgos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57b9fe85804a6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16C68B0-A6CD-43E8-9812-13C2AA16F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4C1DA59-9C6A-4CE6-B92B-85AF8B7A6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1472567-1764-4010-A5AF-7326C2B58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dueño y frecuencia a cada fuente.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DAE6090-4181-46E9-A53F-82F7611CB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872B50E-949E-4FFB-A23B-94F0DAF8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8828224-9B9B-43BF-9E8A-E55D7F861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0D192B2-CA6F-4F98-B0E7-A789E223F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ff8c71e634bb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1DD447E-D77D-41E6-AA7C-B6E99A1EC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3083898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8153867-E705-416C-B5EA-9CEEE9D6B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A3295B7-6701-4090-AEBB-65F89019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81412AE-00CA-4652-B062-AA6B7A159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3A02399-29C2-4964-B32F-EF9201487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Defensa final del proyecto integrador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1E3CD07-AFEE-48C2-B24B-90AF96D47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C68DCFB-83E3-45E7-8056-3F72978DF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B854A5A-3E8A-48D3-A614-2F8F2E837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Marco legal y obligaciones críticas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E41EB6B-B7E0-4624-9CEF-3D1B118C8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6FEC53F-A3A0-412D-905C-6F90EF98F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90FEFC1-9480-4476-987A-2B872E4C0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arquitectura técnica, evidencia e indicadores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796734E-48FA-4B25-A22F-C7EA78E9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5ADC0EE-EC68-4269-A664-2F10A4C2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2F32522-7F79-4CBB-999D-19753C77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riesgos de IA, controles y plan de 90 días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3b2f87638400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E1CD785-4FF5-412A-B45B-31D202A13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7BD096D-FC5A-4349-8BD3-8C8F4A67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7C95F46-D904-414F-8DE5-54B1CDB7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Presenta el centro de control ante un comité técnico-jurídico.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91EE4D5-DBDB-4BCB-9954-9BC13E71D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568D1BC-2F9B-49D9-9FE4-3AEB7CFF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6BD6908-D6FF-43BA-B7BE-2418F9CB5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6DFC68-FEF3-4CDB-9C87-D3549B88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4410fdadbf453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09CDFFA-D9FE-41A1-99DD-46494574C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129878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470081C-D979-4B30-B794-B566394C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EEE3B13-73CD-4665-A090-39F6EEB1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B33353A-E00E-4788-99E1-0AC64CDCC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B66FF04-BC82-432A-A31A-C1D5C8E72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 dato necesita definición común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DB2B9CF-5D4A-498E-B831-5F33847A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625A1F7-A492-4F36-AA39-D53AE2484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49C8469-7C72-4F9A-90E7-0BF425077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Nombre y unidad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4D31C79-7DEF-45CD-B877-31249C5A4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4DC68BB-E1DF-4F59-8BAF-E4B0ACDBB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271FFAF-F691-4AB9-8CEE-DC88FA861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origen y periodo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1FC565D-D783-4D61-80CF-2D55BA6A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D10E6DB-05AB-448A-B9B7-B4CDA93FC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466E74A-3BFD-453A-AEE3-9D20FF895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regla de cálculo y calidad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9436aa15b47a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4EA1C8A-39BE-47C2-B245-2199471C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852F85B-861B-47D9-B20A-2DD4129C7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EC35702-4B79-4B9B-83E9-26447FA95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un diccionario de datos ambiental.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DC12CBB-B8A7-4ABF-AAA0-F356A9119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EB5EAB-02DF-4D31-A7A2-C4EF0C2F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6578C10-07F9-4E58-BE6E-A1008924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179A927-1A46-471B-B493-4A83E9FFB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5167721dc7452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D1DED3E-9187-4AD5-A4FC-4CE1B88D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938447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0323F5D-3AD6-4250-A15F-DF548A29E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FC77734-B3C4-4DAD-8F38-CC48FA32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5485E56-AF9A-45A8-A9D0-91DA24657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8C9FCC-2AA5-42B1-A196-DEC1D4714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indicadores deben anticipar problemas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D798596-A37A-4970-AB12-EC39B9A1B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A43DC6-313B-4D9E-A5F5-98F7F27F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CED592D-1127-44C2-A1C0-644A797C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Vencimientos próximos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DA62DA4-3138-4183-8D39-3EAD4921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0768605-59D7-438A-89AD-3D9B82512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9B0E3E7-AEF9-46F2-8C5E-7731F5691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brechas críticas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918E258-76C6-4611-8610-806051B7C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E58DA59-86FD-490E-8B4C-B411107C4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FA1EEB4-DBC6-4D36-87D7-161628F58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tendencias y recurrencias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aec60535704df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42A3EE7-8263-49C2-9FD1-33BCE118C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68B8947-3A16-4343-8B4D-16E4213F3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1C819AE-3FD6-4F68-82BE-303AD032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Combina indicadores preventivos y de resultado.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F882253-DDB3-4580-B4D5-B5B67DC3D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2DE2BF5-1B1E-46C1-A1EB-E7712C8C6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45E91D1-54CB-4AE7-BF8F-79B5EE86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36E6FE7-9059-4425-94CF-C4671BE7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9a633ac6f843c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689B05B-3F46-4969-BA6B-B7D70A0E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628903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345CB8F-BF17-4AB6-AD60-2160DCB6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60F33AF-977D-413B-878E-3D39109CB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CB78BFB-A90E-4AAD-A582-E04265EC5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E0C0602-3E36-4A1B-BAA7-A36B84204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semáforo requiere reglas transparentes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2270C0F-7738-4D60-AF05-3FE6B281B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1443C1C-F06A-43BD-BB9F-3AA5AC176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7DA2B1F-0659-44E2-869F-9E775C3E9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Umbral y fundamento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672B21E-F15D-4D5F-9BAA-88AFD54A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FB7450C-79F3-49E6-92C3-7611A4796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F257855-0E1B-4C0F-8CEE-224808443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tratamiento de datos faltantes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2F2F475-BF9F-497C-8EA0-7D8CC5B21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0802EA4-A265-43B6-93D9-1A8CFCE8C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447F22C-5F13-4C73-B994-184CEA72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responsable de validar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8cca35ffd2431f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6F82236-852F-4BC4-818E-58C2B2FA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5A8597B-68B2-43E4-B1AB-5FA30321E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996FBD5-F7EC-4F90-811F-E7398105D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colores sin explicación.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69E3F86-077E-480F-AB26-435C2C473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5F5F1DF-A53A-4041-BFEB-D8500176D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D7B09E1-49BF-4B5C-BDA4-7D7644A65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1EC8092-25E1-4CB8-8961-21BF51E1D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12c7482dc741b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3C4D1CE-BC38-4FA4-A962-60254C287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962619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EAC9256-13FE-42DD-9DE2-A5EC50D8B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7B0FFCE-1258-4E36-8CAE-A46800AA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B72F5E2-3A07-4D55-99B8-35F65AEF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619F589-834B-4325-9AE6-5FB1940BD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trazabilidad conecta gráfico y evidencia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21B0333-CE09-45D5-B9B0-8630940E5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A5A0247-B1B6-4637-9F99-C64124B89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DE26DD5-3804-46ED-91EC-2F7991AC6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Indicador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B7FB45D-0889-45C0-8F74-764A8FC1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57C2C66-8CC7-4370-821F-B0B13A590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FD20790-1682-4976-BBAA-BB65CB7DD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 fuente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5DE105E-6B86-4A50-A4DC-321EAECDE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669E3FE-C720-46AF-AFE7-B28967FA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9056D2D-4DBC-4CED-B6E4-4C43C226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versión y responsable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b443988154d1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CC0B02F-2939-4B14-9CCB-E258BE1E6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A4FA429-F557-47B1-913D-E97E6314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A080B0E-1788-4927-B49C-CCBDE259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Permite abrir la evidencia desde cada alerta.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E252D65-C8C5-4020-A1F5-1C992296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FB3D92D-A6EC-4533-BBFE-9C97B85F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41A7614-0F2B-4FEE-9E00-1B890088D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D5637E7-5839-45D6-8DDC-6338FA91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6b939f159a414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7575F47-1BD6-4F6C-9543-F080F92BF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58174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8E19031-77D0-499A-9E6E-F4BF70708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72EDF0D-E3D3-44C3-8044-AC3EA9962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CFAE571-4D9E-427A-B1E3-8129AA3C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28770CF-E068-4661-A8AE-EA4259535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puede priorizar revisión humana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B21A5B5-E5AB-4BB9-86D4-F6E43A87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863CF53-5921-4529-B344-51D01884B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A349D75-2177-4CD5-B729-EE2F83BFF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Clasificar documentos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27CC83D-B4C8-4589-9B60-8DA119D93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EF76E6C-7942-4746-99A9-00FDA65A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93D0BF5-62CF-485B-98B8-0E0FE4876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resumir cambios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D2ABB19-84BB-4DBC-9192-2004AEC41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88BCBD5-794E-446F-B762-F394B7BB9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031C1F1-51CC-4FF5-AE7A-CBDA32EFE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detectar anomalías y contradicciones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3080922e2f454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FA10680-D277-48EA-94AC-89BC78C85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C3FFAA0-75E0-4739-9C93-B60B83A0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C66D5B3-B9C8-4474-B163-32F1DC3C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automatices decisiones sancionadoras internas.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6D5CA53-1F13-4CF4-A127-372E1C2BC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3D79959-B718-4DA5-A437-A40212D1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C92005A-079E-45AF-932B-74456FD85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3FBD0E1-2DE4-4645-A8A4-69414D816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9db1fb43e479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0CBE614-A1D9-4241-9931-11D34339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447224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4F6DD0C-6735-4265-8088-4A4B2617D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28A401-930D-4D5B-ACF1-379908063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8BB8B67-CC40-4374-AA93-DC19BDA5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6E3A1DA-93FB-4690-B9BF-FE13D4131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gobernanza define usos permitidos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C5F0B8B-31BC-4C53-8E0F-6D36B77E7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4D5E997-0DF2-439F-9D11-6798563BE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7505D58-6163-41CC-9ED1-7D5B5550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Datos que pueden procesarse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622493A-5CBA-4B8C-B79A-9F517D94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A5B7C1E-97D4-4FA2-A81A-B99216884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B18C668-2AD4-4686-921F-672511DD8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modelos autorizados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850FD5E-EA69-48E1-8FC7-4EC5F14D8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FE82A67-6F91-4024-8D2A-6BC39D07F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76B705D-71C9-4EAC-9767-3D641AB58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revisión, registro y escalamiento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fae4c1413347c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0CD2505-C2A6-46E7-ADDC-1333A2B70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60DCD59-6258-4FB7-960D-1F2CC7E61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61F7A7A-A929-41D6-A350-C2191D58B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Aprueba una política de uso responsable.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3680FDE-0198-4374-A9B4-B27D17FCD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4A19230-BF5D-41CA-B978-7B9DBFCDD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0EECC3C-82B9-4897-A5DC-A04CE5257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159B1DE-9A26-489C-9A48-E3E1CE90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5446bf3ff64a0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5558924-5ED3-4C9D-82E7-C7D607346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719483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290A177-305E-4A8F-ACC8-8DA8554D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55E9A77-F497-4F91-9CE5-7CE966ACF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10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9EA4AE0-2043-4A08-9C2C-C6A51F525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1EDC1B7-824B-42D8-9086-5A83EA5DC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seguridad protege la evidencia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7288D87-B5A8-4484-8F4A-E1FBE381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314C641-1D30-443E-9C85-A15D9B86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074FAB8-1FCA-4842-87BB-7C10A93CE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Acceso mínimo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D97602A-C711-4489-A37A-7D8B58D53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1A1A145-26B6-40C2-8A06-8B8170CBD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6293EF-C3FC-476F-A403-53865366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respaldo y recuperación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4B0DBC4-1279-4D90-909B-219FFEF3F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8205BDE-64FE-440F-94F6-2B2F4111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3BF603B-7820-4A76-9B75-CD6FE0CDE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 de actividad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6539282e40464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E28B1F8-1869-421E-AFD0-A1F2FB3B2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5DCE46C-0FE9-4C0B-A0B8-45112A428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23A1039-5A4B-46DC-827B-B5C276A1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 recuperación antes de una supervisión.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F55FFE7-9446-48AD-BB00-9AED4F523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2762186-6E4C-4BA8-B9C0-80021241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C8EDF36-B11D-4027-845B-F2E76D440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29325 · TUO Ley 27444 · Ley 29733 y D.S. 016-2024-JUS · ISO 14001:2015 e ISO/IEC 27001 como referencias de gestión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49866A8-8692-4135-8B96-DC2F3D51F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Centro de control ambiental con IA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f6ba560f594e6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82754A9-582C-4017-8000-D3CDD11A8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973536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2026-07-23T16:26:48.3260000Z</dcterms:created>
  <dcterms:modified xsi:type="dcterms:W3CDTF">2026-07-23T16:26:48.3260000Z</dcterms:modified>
</coreProperties>
</file>