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32bfdbcd67c4e4e" /><Relationship Type="http://schemas.openxmlformats.org/officeDocument/2006/relationships/extended-properties" Target="/docProps/app.xml" Id="Rba93a1c3a23542e5" /><Relationship Type="http://schemas.openxmlformats.org/officeDocument/2006/relationships/officeDocument" Target="/ppt/presentation.xml" Id="R8e9fcbcbdf2d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43ea8111a4495"/>
  </p:sldMasterIdLst>
  <p:notesMasterIdLst>
    <p:notesMasterId xmlns:r="http://schemas.openxmlformats.org/officeDocument/2006/relationships" r:id="Rc6454f4f1d5242d6"/>
  </p:notesMasterIdLst>
  <p:sldIdLst>
    <p:sldId xmlns:r="http://schemas.openxmlformats.org/officeDocument/2006/relationships" id="256" r:id="Rc2103c732c6c48c1"/>
    <p:sldId xmlns:r="http://schemas.openxmlformats.org/officeDocument/2006/relationships" id="257" r:id="R13696e2b866345ad"/>
    <p:sldId xmlns:r="http://schemas.openxmlformats.org/officeDocument/2006/relationships" id="258" r:id="Rd300d37588514fac"/>
    <p:sldId xmlns:r="http://schemas.openxmlformats.org/officeDocument/2006/relationships" id="259" r:id="Rf2d92b05bf8848e4"/>
    <p:sldId xmlns:r="http://schemas.openxmlformats.org/officeDocument/2006/relationships" id="260" r:id="Rb4d624c3cb6545b3"/>
    <p:sldId xmlns:r="http://schemas.openxmlformats.org/officeDocument/2006/relationships" id="261" r:id="R8c199cd940274e8e"/>
    <p:sldId xmlns:r="http://schemas.openxmlformats.org/officeDocument/2006/relationships" id="262" r:id="R39b491887a964acc"/>
    <p:sldId xmlns:r="http://schemas.openxmlformats.org/officeDocument/2006/relationships" id="263" r:id="R96e49446e2764d0b"/>
    <p:sldId xmlns:r="http://schemas.openxmlformats.org/officeDocument/2006/relationships" id="264" r:id="R4ac9287ec0514d51"/>
    <p:sldId xmlns:r="http://schemas.openxmlformats.org/officeDocument/2006/relationships" id="265" r:id="Rffaa1e17ff7b4b2a"/>
    <p:sldId xmlns:r="http://schemas.openxmlformats.org/officeDocument/2006/relationships" id="266" r:id="Rbe1188ab0d5a4d14"/>
    <p:sldId xmlns:r="http://schemas.openxmlformats.org/officeDocument/2006/relationships" id="267" r:id="R6b24696f301a4790"/>
    <p:sldId xmlns:r="http://schemas.openxmlformats.org/officeDocument/2006/relationships" id="268" r:id="R4d46439f69d14422"/>
    <p:sldId xmlns:r="http://schemas.openxmlformats.org/officeDocument/2006/relationships" id="269" r:id="R7cbfaae5e0324c86"/>
    <p:sldId xmlns:r="http://schemas.openxmlformats.org/officeDocument/2006/relationships" id="270" r:id="R86df8f7a27fd49e3"/>
    <p:sldId xmlns:r="http://schemas.openxmlformats.org/officeDocument/2006/relationships" id="271" r:id="Ra035bd7da58649c1"/>
    <p:sldId xmlns:r="http://schemas.openxmlformats.org/officeDocument/2006/relationships" id="272" r:id="Rb8fe85327bd24707"/>
    <p:sldId xmlns:r="http://schemas.openxmlformats.org/officeDocument/2006/relationships" id="273" r:id="Ra90542f00aeb4171"/>
    <p:sldId xmlns:r="http://schemas.openxmlformats.org/officeDocument/2006/relationships" id="274" r:id="R87122fc0cc5b44e3"/>
    <p:sldId xmlns:r="http://schemas.openxmlformats.org/officeDocument/2006/relationships" id="275" r:id="R07d65b424d6c414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0a14ed6dd8d4969" /><Relationship Type="http://schemas.openxmlformats.org/officeDocument/2006/relationships/slideMaster" Target="/ppt/slideMasters/slideMaster1.xml" Id="R22443ea8111a4495" /><Relationship Type="http://schemas.openxmlformats.org/officeDocument/2006/relationships/notesMaster" Target="/ppt/notesMasters/notesMaster1.xml" Id="Rc6454f4f1d5242d6" /><Relationship Type="http://schemas.openxmlformats.org/officeDocument/2006/relationships/presProps" Target="/ppt/presProps.xml" Id="Rcccee0c7e19f463a" /><Relationship Type="http://schemas.openxmlformats.org/officeDocument/2006/relationships/tableStyles" Target="/ppt/tableStyles.xml" Id="R31e5b1496c684051" /><Relationship Type="http://schemas.openxmlformats.org/officeDocument/2006/relationships/slide" Target="/ppt/slides/slide1.xml" Id="Rc2103c732c6c48c1" /><Relationship Type="http://schemas.openxmlformats.org/officeDocument/2006/relationships/slide" Target="/ppt/slides/slide2.xml" Id="R13696e2b866345ad" /><Relationship Type="http://schemas.openxmlformats.org/officeDocument/2006/relationships/slide" Target="/ppt/slides/slide3.xml" Id="Rd300d37588514fac" /><Relationship Type="http://schemas.openxmlformats.org/officeDocument/2006/relationships/slide" Target="/ppt/slides/slide4.xml" Id="Rf2d92b05bf8848e4" /><Relationship Type="http://schemas.openxmlformats.org/officeDocument/2006/relationships/slide" Target="/ppt/slides/slide5.xml" Id="Rb4d624c3cb6545b3" /><Relationship Type="http://schemas.openxmlformats.org/officeDocument/2006/relationships/slide" Target="/ppt/slides/slide6.xml" Id="R8c199cd940274e8e" /><Relationship Type="http://schemas.openxmlformats.org/officeDocument/2006/relationships/slide" Target="/ppt/slides/slide7.xml" Id="R39b491887a964acc" /><Relationship Type="http://schemas.openxmlformats.org/officeDocument/2006/relationships/slide" Target="/ppt/slides/slide8.xml" Id="R96e49446e2764d0b" /><Relationship Type="http://schemas.openxmlformats.org/officeDocument/2006/relationships/slide" Target="/ppt/slides/slide9.xml" Id="R4ac9287ec0514d51" /><Relationship Type="http://schemas.openxmlformats.org/officeDocument/2006/relationships/slide" Target="/ppt/slides/slide10.xml" Id="Rffaa1e17ff7b4b2a" /><Relationship Type="http://schemas.openxmlformats.org/officeDocument/2006/relationships/slide" Target="/ppt/slides/slide11.xml" Id="Rbe1188ab0d5a4d14" /><Relationship Type="http://schemas.openxmlformats.org/officeDocument/2006/relationships/slide" Target="/ppt/slides/slide12.xml" Id="R6b24696f301a4790" /><Relationship Type="http://schemas.openxmlformats.org/officeDocument/2006/relationships/slide" Target="/ppt/slides/slide13.xml" Id="R4d46439f69d14422" /><Relationship Type="http://schemas.openxmlformats.org/officeDocument/2006/relationships/slide" Target="/ppt/slides/slide14.xml" Id="R7cbfaae5e0324c86" /><Relationship Type="http://schemas.openxmlformats.org/officeDocument/2006/relationships/slide" Target="/ppt/slides/slide15.xml" Id="R86df8f7a27fd49e3" /><Relationship Type="http://schemas.openxmlformats.org/officeDocument/2006/relationships/slide" Target="/ppt/slides/slide16.xml" Id="Ra035bd7da58649c1" /><Relationship Type="http://schemas.openxmlformats.org/officeDocument/2006/relationships/slide" Target="/ppt/slides/slide17.xml" Id="Rb8fe85327bd24707" /><Relationship Type="http://schemas.openxmlformats.org/officeDocument/2006/relationships/slide" Target="/ppt/slides/slide18.xml" Id="Ra90542f00aeb4171" /><Relationship Type="http://schemas.openxmlformats.org/officeDocument/2006/relationships/slide" Target="/ppt/slides/slide19.xml" Id="R87122fc0cc5b44e3" /><Relationship Type="http://schemas.openxmlformats.org/officeDocument/2006/relationships/slide" Target="/ppt/slides/slide20.xml" Id="R07d65b424d6c414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0ac6ba1432f499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98428370114453f" /><Relationship Type="http://schemas.openxmlformats.org/officeDocument/2006/relationships/notesMaster" Target="/ppt/notesMasters/notesMaster1.xml" Id="R786a05f14943458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8e4f247fd5044ba" /><Relationship Type="http://schemas.openxmlformats.org/officeDocument/2006/relationships/notesMaster" Target="/ppt/notesMasters/notesMaster1.xml" Id="R5dfe66c8dcf045e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e502ec8ff014ecd" /><Relationship Type="http://schemas.openxmlformats.org/officeDocument/2006/relationships/notesMaster" Target="/ppt/notesMasters/notesMaster1.xml" Id="Radd5a6619c0b4c1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e3e46a840f243de" /><Relationship Type="http://schemas.openxmlformats.org/officeDocument/2006/relationships/notesMaster" Target="/ppt/notesMasters/notesMaster1.xml" Id="Rdb6fa2366ca64cc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710714cdf404d06" /><Relationship Type="http://schemas.openxmlformats.org/officeDocument/2006/relationships/notesMaster" Target="/ppt/notesMasters/notesMaster1.xml" Id="R8eec088d4bf143c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24a0bf49b3f4051" /><Relationship Type="http://schemas.openxmlformats.org/officeDocument/2006/relationships/notesMaster" Target="/ppt/notesMasters/notesMaster1.xml" Id="R677df88959dd47c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b4860cebafe41dc" /><Relationship Type="http://schemas.openxmlformats.org/officeDocument/2006/relationships/notesMaster" Target="/ppt/notesMasters/notesMaster1.xml" Id="R9ac0939cfaaa47c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4f5ccf3e9440b1" /><Relationship Type="http://schemas.openxmlformats.org/officeDocument/2006/relationships/notesMaster" Target="/ppt/notesMasters/notesMaster1.xml" Id="R026101fbf5194d1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3493720fc884895" /><Relationship Type="http://schemas.openxmlformats.org/officeDocument/2006/relationships/notesMaster" Target="/ppt/notesMasters/notesMaster1.xml" Id="R760cf6bf9a364e5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9d78fec3507428f" /><Relationship Type="http://schemas.openxmlformats.org/officeDocument/2006/relationships/notesMaster" Target="/ppt/notesMasters/notesMaster1.xml" Id="Rb34987a440864cc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49e38ff5e5d4c51" /><Relationship Type="http://schemas.openxmlformats.org/officeDocument/2006/relationships/notesMaster" Target="/ppt/notesMasters/notesMaster1.xml" Id="Rb5140f4345b5424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c64167aed934f7e" /><Relationship Type="http://schemas.openxmlformats.org/officeDocument/2006/relationships/notesMaster" Target="/ppt/notesMasters/notesMaster1.xml" Id="Rcafc999821f1418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c6c65589a514ed3" /><Relationship Type="http://schemas.openxmlformats.org/officeDocument/2006/relationships/notesMaster" Target="/ppt/notesMasters/notesMaster1.xml" Id="R8e14f7f608c540d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49917d872c94f84" /><Relationship Type="http://schemas.openxmlformats.org/officeDocument/2006/relationships/notesMaster" Target="/ppt/notesMasters/notesMaster1.xml" Id="R7ed56b8fafeb498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68d14e5b8bb471f" /><Relationship Type="http://schemas.openxmlformats.org/officeDocument/2006/relationships/notesMaster" Target="/ppt/notesMasters/notesMaster1.xml" Id="Rd25758bca59645f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caa3b3df1d0498e" /><Relationship Type="http://schemas.openxmlformats.org/officeDocument/2006/relationships/notesMaster" Target="/ppt/notesMasters/notesMaster1.xml" Id="Rd0f9da4d7aa742b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d3b10ebc6bf4c61" /><Relationship Type="http://schemas.openxmlformats.org/officeDocument/2006/relationships/notesMaster" Target="/ppt/notesMasters/notesMaster1.xml" Id="R832893ed5deb48b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cae5ba450c24dca" /><Relationship Type="http://schemas.openxmlformats.org/officeDocument/2006/relationships/notesMaster" Target="/ppt/notesMasters/notesMaster1.xml" Id="Rbcb9b288fb0544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1dea94728254a53" /><Relationship Type="http://schemas.openxmlformats.org/officeDocument/2006/relationships/notesMaster" Target="/ppt/notesMasters/notesMaster1.xml" Id="R7147c9c527054d4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0d6474693c94f49" /><Relationship Type="http://schemas.openxmlformats.org/officeDocument/2006/relationships/notesMaster" Target="/ppt/notesMasters/notesMaster1.xml" Id="Rca9f1fdf4bbf471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152ea591b425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9a81665725842aa" /><Relationship Type="http://schemas.openxmlformats.org/officeDocument/2006/relationships/slideLayout" Target="/ppt/slideLayouts/slideLayout1.xml" Id="R08d8f298c89d479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8f298c89d479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4c013ad3474a" /><Relationship Type="http://schemas.openxmlformats.org/officeDocument/2006/relationships/image" Target="/ppt/media/image.jpeg" Id="R72c210d7da4240cf" /><Relationship Type="http://schemas.openxmlformats.org/officeDocument/2006/relationships/image" Target="/ppt/media/image.png" Id="Red278138a662480c" /><Relationship Type="http://schemas.openxmlformats.org/officeDocument/2006/relationships/notesSlide" Target="/ppt/notesSlides/notesSlide1.xml" Id="R9de4d24710c8447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35fef80c4ed8" /><Relationship Type="http://schemas.openxmlformats.org/officeDocument/2006/relationships/image" Target="/ppt/media/image10.jpeg" Id="R25ccdc3fc1614070" /><Relationship Type="http://schemas.openxmlformats.org/officeDocument/2006/relationships/image" Target="/ppt/media/image10.png" Id="R1c96f6471a7e4ffc" /><Relationship Type="http://schemas.openxmlformats.org/officeDocument/2006/relationships/notesSlide" Target="/ppt/notesSlides/notesSlide10.xml" Id="R6d8663533c8c4ed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8a7f34f0841a3" /><Relationship Type="http://schemas.openxmlformats.org/officeDocument/2006/relationships/image" Target="/ppt/media/image11.jpeg" Id="R862e0370790e48ce" /><Relationship Type="http://schemas.openxmlformats.org/officeDocument/2006/relationships/image" Target="/ppt/media/image11.png" Id="Rbe5d07ff1e32453a" /><Relationship Type="http://schemas.openxmlformats.org/officeDocument/2006/relationships/notesSlide" Target="/ppt/notesSlides/notesSlide11.xml" Id="R9de98a86cc3e4ef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79acc91b94bcf" /><Relationship Type="http://schemas.openxmlformats.org/officeDocument/2006/relationships/image" Target="/ppt/media/image12.jpeg" Id="Re064be16ce614fe1" /><Relationship Type="http://schemas.openxmlformats.org/officeDocument/2006/relationships/image" Target="/ppt/media/image12.png" Id="R4bc4187b469940bf" /><Relationship Type="http://schemas.openxmlformats.org/officeDocument/2006/relationships/notesSlide" Target="/ppt/notesSlides/notesSlide12.xml" Id="R637f762aea364bf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cac0a0a04195" /><Relationship Type="http://schemas.openxmlformats.org/officeDocument/2006/relationships/image" Target="/ppt/media/image13.jpeg" Id="Ra830698ece1a4468" /><Relationship Type="http://schemas.openxmlformats.org/officeDocument/2006/relationships/image" Target="/ppt/media/image13.png" Id="Ra1eb31a8b90d4ddd" /><Relationship Type="http://schemas.openxmlformats.org/officeDocument/2006/relationships/notesSlide" Target="/ppt/notesSlides/notesSlide13.xml" Id="Rfedcff2bd55f4b1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3495e3cf41d8" /><Relationship Type="http://schemas.openxmlformats.org/officeDocument/2006/relationships/image" Target="/ppt/media/image14.jpeg" Id="R5ca724b78c9f452b" /><Relationship Type="http://schemas.openxmlformats.org/officeDocument/2006/relationships/image" Target="/ppt/media/image14.png" Id="R408ef99b957b48b6" /><Relationship Type="http://schemas.openxmlformats.org/officeDocument/2006/relationships/notesSlide" Target="/ppt/notesSlides/notesSlide14.xml" Id="R98c6464ef461484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27dbc650443c" /><Relationship Type="http://schemas.openxmlformats.org/officeDocument/2006/relationships/image" Target="/ppt/media/image15.jpeg" Id="Rcfeb7de2acc94625" /><Relationship Type="http://schemas.openxmlformats.org/officeDocument/2006/relationships/image" Target="/ppt/media/image15.png" Id="R3a937e7e3f6346cc" /><Relationship Type="http://schemas.openxmlformats.org/officeDocument/2006/relationships/notesSlide" Target="/ppt/notesSlides/notesSlide15.xml" Id="R91c9d384bfd647d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8fcf0ddb468f" /><Relationship Type="http://schemas.openxmlformats.org/officeDocument/2006/relationships/image" Target="/ppt/media/image16.jpeg" Id="Re6c1d29380734bcf" /><Relationship Type="http://schemas.openxmlformats.org/officeDocument/2006/relationships/image" Target="/ppt/media/image16.png" Id="R9c8ec6b198414676" /><Relationship Type="http://schemas.openxmlformats.org/officeDocument/2006/relationships/notesSlide" Target="/ppt/notesSlides/notesSlide16.xml" Id="Re451795797c742c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78b51c99a48f3" /><Relationship Type="http://schemas.openxmlformats.org/officeDocument/2006/relationships/image" Target="/ppt/media/image17.jpeg" Id="Rcd3ab855276a4c9a" /><Relationship Type="http://schemas.openxmlformats.org/officeDocument/2006/relationships/image" Target="/ppt/media/image17.png" Id="R3294d11b949e4fe1" /><Relationship Type="http://schemas.openxmlformats.org/officeDocument/2006/relationships/notesSlide" Target="/ppt/notesSlides/notesSlide17.xml" Id="Rbce421ecb9b145b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eeba8c7304e64" /><Relationship Type="http://schemas.openxmlformats.org/officeDocument/2006/relationships/image" Target="/ppt/media/image18.jpeg" Id="Rf1b08d5eb31a4db4" /><Relationship Type="http://schemas.openxmlformats.org/officeDocument/2006/relationships/image" Target="/ppt/media/image18.png" Id="R5a07ff916eef4adb" /><Relationship Type="http://schemas.openxmlformats.org/officeDocument/2006/relationships/notesSlide" Target="/ppt/notesSlides/notesSlide18.xml" Id="Rc7ab6b4caf50406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3677936224804" /><Relationship Type="http://schemas.openxmlformats.org/officeDocument/2006/relationships/image" Target="/ppt/media/image19.jpeg" Id="R8c7c49e5fbef4398" /><Relationship Type="http://schemas.openxmlformats.org/officeDocument/2006/relationships/image" Target="/ppt/media/image19.png" Id="Rb65ec474d19b4f3b" /><Relationship Type="http://schemas.openxmlformats.org/officeDocument/2006/relationships/notesSlide" Target="/ppt/notesSlides/notesSlide19.xml" Id="Rd676027b425b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ad78216841d9" /><Relationship Type="http://schemas.openxmlformats.org/officeDocument/2006/relationships/image" Target="/ppt/media/image2.jpeg" Id="Rb5070039d940401a" /><Relationship Type="http://schemas.openxmlformats.org/officeDocument/2006/relationships/image" Target="/ppt/media/image2.png" Id="Ra4530c74b3bd4016" /><Relationship Type="http://schemas.openxmlformats.org/officeDocument/2006/relationships/notesSlide" Target="/ppt/notesSlides/notesSlide2.xml" Id="Re6fc6947d57b476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8830a9204516" /><Relationship Type="http://schemas.openxmlformats.org/officeDocument/2006/relationships/image" Target="/ppt/media/image20.jpeg" Id="R122a048c51604721" /><Relationship Type="http://schemas.openxmlformats.org/officeDocument/2006/relationships/image" Target="/ppt/media/image20.png" Id="R30f6586601534213" /><Relationship Type="http://schemas.openxmlformats.org/officeDocument/2006/relationships/notesSlide" Target="/ppt/notesSlides/notesSlide20.xml" Id="R30c1d7c09e1b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7c091cf64abd" /><Relationship Type="http://schemas.openxmlformats.org/officeDocument/2006/relationships/image" Target="/ppt/media/image3.jpeg" Id="Rf24180f9077040bb" /><Relationship Type="http://schemas.openxmlformats.org/officeDocument/2006/relationships/image" Target="/ppt/media/image3.png" Id="Re8a899931f134a9b" /><Relationship Type="http://schemas.openxmlformats.org/officeDocument/2006/relationships/notesSlide" Target="/ppt/notesSlides/notesSlide3.xml" Id="Re951cd2d23c1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236ed391d40c4" /><Relationship Type="http://schemas.openxmlformats.org/officeDocument/2006/relationships/image" Target="/ppt/media/image4.jpeg" Id="Rf8c7c66ab6504522" /><Relationship Type="http://schemas.openxmlformats.org/officeDocument/2006/relationships/image" Target="/ppt/media/image4.png" Id="Rbf7b50d8a4fb40c4" /><Relationship Type="http://schemas.openxmlformats.org/officeDocument/2006/relationships/notesSlide" Target="/ppt/notesSlides/notesSlide4.xml" Id="R8eae4835d7f9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09b25b3f4d30" /><Relationship Type="http://schemas.openxmlformats.org/officeDocument/2006/relationships/image" Target="/ppt/media/image5.jpeg" Id="R2e95fcac01614a40" /><Relationship Type="http://schemas.openxmlformats.org/officeDocument/2006/relationships/image" Target="/ppt/media/image5.png" Id="Rba141660ef384bb0" /><Relationship Type="http://schemas.openxmlformats.org/officeDocument/2006/relationships/notesSlide" Target="/ppt/notesSlides/notesSlide5.xml" Id="Rea0772594be9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f044d36da46ce" /><Relationship Type="http://schemas.openxmlformats.org/officeDocument/2006/relationships/image" Target="/ppt/media/image6.jpeg" Id="R0f43af0040c2433a" /><Relationship Type="http://schemas.openxmlformats.org/officeDocument/2006/relationships/image" Target="/ppt/media/image6.png" Id="Ra352eb92e93f4278" /><Relationship Type="http://schemas.openxmlformats.org/officeDocument/2006/relationships/notesSlide" Target="/ppt/notesSlides/notesSlide6.xml" Id="Rc53124ccb8bd4d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ac212b2347d3" /><Relationship Type="http://schemas.openxmlformats.org/officeDocument/2006/relationships/image" Target="/ppt/media/image7.jpeg" Id="Rba052655fb784c19" /><Relationship Type="http://schemas.openxmlformats.org/officeDocument/2006/relationships/image" Target="/ppt/media/image7.png" Id="Rb8a7ea138afc4c0d" /><Relationship Type="http://schemas.openxmlformats.org/officeDocument/2006/relationships/notesSlide" Target="/ppt/notesSlides/notesSlide7.xml" Id="R1337e76f055044a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f3db70ee4262" /><Relationship Type="http://schemas.openxmlformats.org/officeDocument/2006/relationships/image" Target="/ppt/media/image8.jpeg" Id="R96fcf24ce6214b2c" /><Relationship Type="http://schemas.openxmlformats.org/officeDocument/2006/relationships/image" Target="/ppt/media/image8.png" Id="Rff2239dad1424b12" /><Relationship Type="http://schemas.openxmlformats.org/officeDocument/2006/relationships/notesSlide" Target="/ppt/notesSlides/notesSlide8.xml" Id="R6b468ad58d01453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8144a7f84903" /><Relationship Type="http://schemas.openxmlformats.org/officeDocument/2006/relationships/image" Target="/ppt/media/image9.jpeg" Id="Ra807e39ca91d4f67" /><Relationship Type="http://schemas.openxmlformats.org/officeDocument/2006/relationships/image" Target="/ppt/media/image9.png" Id="Rde0c76f0207749d9" /><Relationship Type="http://schemas.openxmlformats.org/officeDocument/2006/relationships/notesSlide" Target="/ppt/notesSlides/notesSlide9.xml" Id="R906877392eba460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c210d7da4240cf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C60CB3AA-A7E7-4C73-A4DF-0E2CA67F7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5225F0B4-EEEA-4FD5-9BFE-FEE271BC1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33ACB659-60D2-4AE7-9C34-1F7990A2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09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767CFFE4-BD65-4A7D-B881-FD4E7CAAD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Comparar no significa copiar normas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BD467E3E-9684-41DB-87DC-BDED63D8D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Fiscalización ambiental comparada en Latinoamérica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3B54ED21-D6CA-4D6E-8D78-089F75DF3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Separa estándar corporativo de requisito jurídico.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278138a662480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7CB8260-47FB-4F7A-A9B3-DDBDA406F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4424958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DACDE1B-10D8-4F71-82F1-067A4E28E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E8AA663-666B-48B8-B42A-03F2B179F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1FAEAC4-92D4-4375-A1AA-89FE5D83B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FF82A91-6DBE-4E3B-8DA5-F691A50E0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terminología necesita glosario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9BAF2EA-7872-4FD5-A47D-30BF627E5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9C53007-67A0-4EC9-BCE4-8BD0C42ED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A332C8C-6C0F-4BC6-AE42-E27ECEE5E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Fiscalización, inspección y supervisión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8869873-12C6-4C4D-A1E0-9215312AA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838BDD3-5920-47E1-B446-B737991BB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A0592C3-EC28-40E3-A8DE-55BA0B37B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licencia, permiso y autorización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A0C9641-20AB-4EFD-BF2A-CFC677786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CF7403B-8FD1-415A-B1ED-026ABDA8C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21D9347-434E-4BC0-9063-516B88908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medida preventiva y sanción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ccdc3fc161407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98FF79E-FE1F-4C1B-891B-E7ECBEB52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0DF8BBF-8D67-4D9B-AE40-1718C6215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33CE210-8CDA-49F6-A0FA-7DB75656E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Documenta equivalencias y diferencias.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F3D5822-E214-4D18-AD8E-60BD8232C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1428631-8E31-45F0-9161-30D9B1E4F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4523DA4-76EB-416B-9D20-420FBDFF8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45C0B3E-C8AC-4514-B3D0-2101B9904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96f6471a7e4ff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0E41D15-1F1F-4315-8826-6A4B69E04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4346148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195163D-536E-48BB-B132-9E42D37C2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8A2F300-E3C2-4270-AB6B-9AB71D565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7C37C19-4DA9-4727-BB99-2FD75883E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6EE6213-A830-43E5-8976-96F7B150E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requiere corpus por jurisdicción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042E6D9-91DF-4F67-AE44-8E9843556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7241837-3F3E-4E37-9CA0-A0C020AA5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228103C-A066-4E65-B30E-F5280FE0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Fuentes oficiales separadas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9F02E5D-5578-46FD-9DEB-4610DB33C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0DBE93E-B214-40E4-9796-BB7E8708E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DC16F04-B17C-4B8F-938E-CE36149A0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 de corte visible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62DAEA6-8EF6-4025-909D-E55F3E0E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C9AF73A-0767-4C57-8640-30C0747CD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FD7496B-16A6-4315-8132-85D7C2C03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respuesta con enlaces y advertencias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2e0370790e48c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09263B2-FC1E-47E4-AB80-6EBF4A925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DE802FD-0372-416F-9148-0461040E9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754F685-40CF-4D21-9DD9-08882B26F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Evita mezclar normas de países distintos.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3658A72-3351-49CE-850E-D90569B38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0ED2E50-8D08-41F7-A601-B251D5EEB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935DACD-ADA9-48E8-ABBF-796B25E83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D6EABA3-2C8E-44AD-88CC-946EB7890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5d07ff1e32453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59E723D-85B5-4691-A5FE-80650763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4523703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65B4EF4-E343-4767-926D-35EF781ED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03C2F23-B6B4-4B92-9ED8-6B0395D60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C6BFD3B-461A-4B17-B764-57D211937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39C14E8-002B-4725-BF2D-6B8D1D891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debida diligencia empieza con autoridad y vigencia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19F2D29-6E85-437A-AD3A-F2CC0674C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7D1E149-5338-47DA-A98E-2F9206A25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21E81CE-8FBD-450A-B6D3-BCD42A0BD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Competencia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DB3FAE6-81BB-4AB3-B4D2-751D7F426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2127664-315D-4421-94AE-9BE4B6930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C617989-CD5F-4FCD-BE0A-63F39A2AE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instrumentos y permisos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1621EC8-54EB-4C74-9EAE-FE951CB5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E076908-9A80-4727-A868-34D19B4E5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495887F-2D53-43EB-94B5-7C0C79158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historial y contingencias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64be16ce614fe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E5EA5F0-6943-4257-BAC1-E5F290542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05B94C3-4DA6-4886-9302-FF08BC167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51E144E-65AE-4C33-B39A-6BDDD4BF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Usa una lista comparable para cada operación.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E54B9D0-5463-4CD5-882B-BB75E097E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ACBB579-789B-4CFD-AB8E-1AE666F21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6073016-AF08-463C-BD3B-74FCFB895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A0332FA-0EEE-402C-9304-001574F4D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c4187b469940b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0310BD9-5D75-4337-B7D3-F3D78F615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6752267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1ACA923-8EDC-49E9-8F4D-2EBD70CEB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29B61E6-889E-4A62-9DDF-FE2D727D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1EBC49D-B252-4E9D-9A4C-07BF98B98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A4449EF-9D0A-43BA-88CA-A67C72D0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incidentes transfronterizos exigen coordinación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61C5200-CEA9-483F-B760-0C2F80572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364AEDF-B4BF-44F9-A533-F373E0F75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BFB0954-3FE9-415E-AEF4-666CCB777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Reporte local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02F596F-CB16-4AF1-B6E3-7E6BD64B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52DDC77-BFE8-4EF5-A8A9-C6C3DEC92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297BF67-08A8-4829-898A-C35BFDEF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comunicación corporativa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313E952-BC58-4EB7-A411-9042850EA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C45A623-57B0-4361-B385-AEC0DB8A2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B71564D-4190-40EE-8E7C-8780D1EC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preservación de evidencia multijurisdiccional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30698ece1a446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3E7244B-174B-41EC-A588-6B2DC83FB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B634E40-CDE4-47F3-A0C5-777FC7657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93987C2-E390-4F38-8A6A-7782036B2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un protocolo de escalamiento regional.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A1BAA98-6FBC-46C4-8C3E-0660B3170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C92F667-8EF3-4891-AD5A-598ECD05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0579F24-8E61-4D68-B338-D15D26024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B4A47DC-3E13-46A6-8D07-693FD9E6A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eb31a8b90d4dd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2A5F504-D4E7-4474-AA4F-A3E62FA4E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5911603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65B10B9-DF4C-4B85-AFA1-967248E1F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47423D6-D430-4D5B-89E3-0E6CD6EE5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2DD43DB-4F98-40B2-ABA3-939D1C203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8ECFD60-389B-4388-859A-1CCDC351C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expansión a tres países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EDAD76D-1E63-449A-8CDB-5FD87304A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12A6733-22FE-4065-A0CD-AD2392461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B04FE98-A3C8-4D9D-AD52-35D06492C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operación replica tecnología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29F1708-B247-4E3D-B252-8C7A959F9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D346C61-9E28-494D-80C1-9B5A195A8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8CB4CE5-3C62-40E5-B42A-06A98E1E1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permisos y reportes difieren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CD4DD13-0655-41BD-904A-40FDA8BEF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B8FE9E3-AD84-4CE8-80EB-447B6C222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9A67D1C-6533-4377-8177-871BBBBA9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control corporativo debe adaptarse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a724b78c9f452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57DCDF6-8577-4B01-BA18-088B3543F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4F59414-6A39-4C79-A2F7-0FBC1F9E5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3167EB2-469E-48A5-9C18-8615E0559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Diseña núcleo común y anexos por país.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1D53528-23EC-4566-927D-F2954171A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A8B2780-28E0-409E-95CF-384C380CA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97DDB3E-F1F7-46A0-BEA2-498F6BFF9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C925627-CCEE-4E76-BABB-F40645126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8ef99b957b48b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02ABE14-D963-417A-9611-15DDC0694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0789491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5937935-1FDA-46FE-B971-1B790D472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F1C4658-3655-4643-82CE-7018052DF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6329233-FDEB-4071-9158-186AAF63C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6C38E8C-8F08-4D79-95FB-27E424D60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mapa LATAM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D6A59DE-8856-42D4-837F-BEEAD68FD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314049C-FFF4-4BEC-B500-78487855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CA100A6-3CC6-483F-8805-8695098ED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País, autoridad y fuente oficial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B9B824E-6652-4BFE-8CA1-F2233F8C6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5964D75-1F17-43BE-8ACE-2EE80196B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2B6FD03-4D43-4C1D-B54F-DD16901ED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instrumentos y obligaciones críticas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4126769-5780-468D-BC43-5569397CF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6ED68EF-98EE-4629-8B16-20D0F56B0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821809B-6FA3-488A-995E-9834225C1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diferencias, responsables y alertas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eb7de2acc9462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5439B8A-6BB0-451F-8CC9-06FA4D4CE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DBE556B-8C9A-43C3-80B9-1DE693FB9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4D86E0F-489F-40F8-88DC-E36CE0440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al menos Perú y dos jurisdicciones adicionales.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7074E7A-6DD8-4CF2-B8D6-96F97B586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0DCBCD2-4BAB-4595-A163-1A55C3520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6957ADB-F8F8-4588-A0C4-AC5810BB4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225CB42-CBBE-4DB1-B79C-408E90613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937e7e3f6346c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614AA5A-997F-4A8C-928C-589992172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5611465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02F4D4D-93BA-4C66-B71C-8CEF74A94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C6AC39C-C98C-43A5-AECA-B63A61B4A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265F9DD-35A1-4B2D-AB5D-AF85A3F4A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7D19E96-9C88-4066-B22D-F3FD907EA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Comparación funcional de autoridades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61CC474-2CE9-470D-A4F0-58F6EF53A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336BCB6-EAA9-413D-AEB6-0CF3FC109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5079755-B1E1-41FC-96D7-B7C258931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Distingue evaluación, licenciamiento, supervisión y sanción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CAB5769-E142-40AF-8610-019BE6538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0FE0F39-1668-4B85-BCF2-A8DE6195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A331F37-B871-400F-96EE-CC24B5F9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autoridad nacional puede coexistir con niveles subnacionales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557B2A0-1394-4F95-BF09-BD0A61500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28DCDEA-FD56-4C01-8729-85DFCD553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105832F-2892-4DED-9EF8-2A29ECEAB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competencia se verifica por proyecto, impacto y territorio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c1d29380734bcf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93CD319-7034-4BE6-8AD2-CB3F1FCB1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680D306-1C3C-4D96-85D4-A873E9B17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238782D-4DDA-4C98-A516-90D4B46B0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una matriz funcional por jurisdicción.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8031ED6-84E9-470E-ABDA-392D333BC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4223911-CA41-4394-9975-4F44C08DE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CDE48A6-1D00-427A-ABF4-C1F5ED570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E6873FD-CA55-462C-A350-C34DF8E16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8ec6b19841467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2EE5AD9-04D8-4E13-8F1E-A04CDAF44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6953744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B349F03-82EB-4C39-AF31-33383D3D1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8644AD4-8591-4F0A-A634-41EFE8F5B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DEF70A9-0C96-4A7C-924C-22FF9D403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14322F6-798F-46B7-983A-D77C4950C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Procedimientos y garantías no son intercambiables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B70F970-788B-4BC8-A8CB-3DD8E993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81B9598-D3AC-4179-87F6-E50791E7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A680C0F-4977-42C8-9716-E2F59204B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Plazos, medidas y recursos varían por país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70D5553-327C-43DB-9C62-67EDA6613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DFECB55-CC26-41D0-92C4-1EF18C6A3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963FB99-400A-4257-B597-D99AE58E3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terminología semejante puede esconder efectos diferentes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4C520FB-8F5A-42A2-8E9D-0F572F4A8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9428559-D3FF-446F-9A9A-DE1546AC7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7E69C29-E4B0-4F26-A1CB-37E5E1A85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defensa requiere abogado y especialista local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3ab855276a4c9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3D07493-4A6D-4474-A6B8-3AF67C3E8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9BE92DE-E74E-444E-9463-50B7D031A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E7D0E59-6FF9-4D31-BD18-6BE87E810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Prohíbe trasladar automáticamente conclusiones de otra jurisdicción.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3638445-C795-43D2-BDDC-871519B1A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E3286FE-D3D9-4924-8E8D-87A58D4F0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EEDECC9-5371-462C-9055-9706FD24E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98E983C-804A-400D-994F-F9E14FABF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94d11b949e4fe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3BC8945-09AC-468A-8B75-2B9C58A0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638511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606CFF-62D4-4E3B-A9EA-3C5B64F65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C2EA7DC-9580-404F-93F7-C3927D4C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009CEAB-A238-4FBA-ADD7-53542F159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C887D56-8494-4A7E-8E82-1EC67635A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Estándares corporativos y norma local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DDA565C-772C-4ED5-9681-5854290A7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CB84E03-8DBF-4600-A923-EF4EB836B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DA9AFA5-6AAD-495E-B423-2E8CFF4F0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estándar interno puede ser más exigente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05A69A3-8BDF-4905-9FFF-A49CA4C3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B001546-818E-4FD0-9720-4408BCAEF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9E74106-3615-4622-BAA9-53173174C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Nunca reemplaza permiso, licencia o obligación nacional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53C6B87-D09C-4F93-9727-8A4A137EE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E01FEC4-76AB-49E9-8A6D-7192AAD22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FF7D248-94C5-41BA-91B7-2EA5C8FDC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divergencias deben tener dueño y plan de adaptación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b08d5eb31a4db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A6E2D38-0791-465C-9F44-E574BB9F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DA142C0-90EF-408B-AC79-3C0D07AEA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3740B76-3EA7-464A-B159-A4BBF3AF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núcleo corporativo y anexos jurídicos nacionales.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427EE10-3D5F-47D8-89B0-2F5D303CE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5B1BD18-C12C-411A-9073-AE6AAC373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C527DAE-46A9-44AA-8ABA-BFA91B9C3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5DA6BBC-0972-4DC3-932B-E44FC04BC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07ff916eef4ad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F00B600-911E-4F43-A033-103D3EE81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3658415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A2381CF-CFF4-40B0-957B-F03D8EE7B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3E2383E-0B20-4579-9402-F9D02FED3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958A507-E9B1-4230-93AA-294EEDBF0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612A9E1-8AF8-4A8E-BF5D-090733D6D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Evidencia multinacional comparable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BCB7B5C-3FD6-4B13-BB14-F6C026C44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71A17DE-5A27-4674-826A-E93497B27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6F0D706-D023-47A5-870A-1992B6ED2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Unifica metadatos, integridad y control documental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65E5F1B-93C9-4549-8845-9099EF9DA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6C49274-814B-4ADE-9C40-7742F56F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62BE15B-7358-4400-B3A7-592910268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métodos y unidades exigidos localmente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8BDDEEC-CEFB-4416-A639-0F660A17A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9025632-4BBF-4E27-B570-6E546B137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BD0360A-33D4-4857-BB07-41D9CED8D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Mantén traducción y cadena de custodia cuando corresponda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7c49e5fbef439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E29ABD0-F44C-4EEB-A531-37AE7426B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9CC6DA0-6EC5-4A72-B774-590D489C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ABCCA4B-F394-4C08-BFD6-FA91FAE51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Diseña un expediente regional sin perder validez local.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C74B5F9-7070-4665-847B-E0A36E210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16BFD06-2AF1-43DA-81AC-7B011B7C3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81CDCE6-B881-4A83-8DCC-D3E205172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B3DBAF5-270C-43B6-801E-73F73CD73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5ec474d19b4f3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D2E792D-840A-46FA-B16B-FF3B39BE5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7378221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14E5E94-6426-4BE4-B616-C7A034B91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D6CA2D6-CE39-40B0-A7FE-C72C42AC5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B5631C0-47B6-42A1-9704-6C4B33E5D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48E3D5D-7A28-409A-89DF-FBE2B7410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Perú articula el SINEFA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CBD61C2-1C91-473D-8068-733841F4C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A93967C-F4FD-4DFA-82B3-F2B4D1C1F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5DC55CC-3187-4F3E-8A9A-2334AAD08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OEFA ejerce rectoría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40C4221-822F-40B2-98E9-118A58A5C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38D41F3-6D78-4894-A77E-472B2FBDD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C96B78D-4FCA-4AD9-B969-C2CD0F58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EFA actúan dentro de sus competencias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BCF3010-114F-4C52-98EE-7A905E311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DAA6B54-4693-46F1-97ED-226E13EA9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0E8487D-3C0C-40BA-8BA7-75CFCA399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instrumento ambiental concentra compromisos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070039d940401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4E8D795-7010-44D6-A74F-0473775E3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4BBC31E-CABA-4772-B90D-1485A379A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A90433D-8B4D-42B5-8D0A-7585C9E98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sector y autoridad competente.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42A1200-D49F-47C4-8284-51253C616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ECD7C55-8C99-476D-99AD-F1FF362C6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4656E5A-5BA8-46A5-8781-5E7E7B832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37847D0-54C0-461C-ACBA-175144033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530c74b3bd401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BA5B7BF-DDFF-459E-908C-27C28FF96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7886355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9585985-0656-4D9E-87A7-404656797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CF6A178-6211-4F2C-BF4A-08AA902EB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C551595-CBD7-49DA-9587-17BF080C7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0A7B8B9-0325-4F2C-A46A-0601B9FF4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Due diligence regulatoria LATAM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3257507-0740-4219-B0BA-013A03665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30AFEF0-C01C-4B66-A33A-1110B3C02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965EE1F-48F7-49F0-83C5-2BF71C30C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Autoridad, títulos, litigios y contingencias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2FD753A-E0C4-41D2-A74C-95C7CE7C3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F753EBF-F574-47EA-A673-6FA82AE2C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8E13E76-1CAA-425E-AEA0-41240106F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Historial de inspecciones y medidas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DBD6B00-25AA-40D1-9E37-60C4BA7E8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6C5D48B-629A-4B6A-9DDA-35838454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E5421DE-83D5-4625-A3AF-6281E5826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Costos de cierre, remediación y adaptación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2a048c5160472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400155C-A4CC-4C56-B1E3-7160AE885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A2D4B10-FE46-4512-820B-0BF060847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32B961F-27A9-4C69-8173-5DF365FAB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Emite una conclusión por país con nivel de confianza.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A8F4C19-B160-469C-8CE3-D36F6B5B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72112C4-D309-4A24-9BC2-0060B441E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D88B7DB-361E-4085-9D0F-DC0C0A693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DBA12C7-D296-4FAF-A7F9-71E2E8280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f658660153421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9BF0D22-17D0-4433-BF61-19011F314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4406973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E45A971-0004-490D-9E83-CE03F6047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91DAB65-4747-4E5E-89A1-AC5D8C4F0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F7528F3-E1F2-48DF-AF31-8ED616AA1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D91338E-2A40-4ED6-A7E1-32692B5D0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Chile combina evaluación y fiscalización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883A2D9-2154-4F36-A4B3-26290DFF9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ACBFC5A-1EEC-4AEE-AB26-76407718A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3523235-7A7A-4AAF-995B-DA6E1465C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SEA administra evaluación ambiental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856A9E0-2166-40A5-9A05-2D20B8E62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BABE8E7-F6DE-468B-BFF4-CDE2F1C0B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A40EE01-72C0-448F-ABD3-BEBC4F84A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SMA fiscaliza instrumentos y obligaciones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9C9B7B6-19EA-4B0A-AD57-D10F19E0A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813025C-E14E-49A6-9FFB-5409C3455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65553F5-B12A-4479-9DD9-853EC8C4F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Órganos sectoriales conservan funciones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4180f9077040b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201369B-EDFC-44B8-A410-79D3ACF8F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AE26285-AC3C-4E09-AB1F-907C3C368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CBD309F-77F2-4025-BD1F-BD70E6882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 resoluciones y permisos aplicables.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E1FF022-E42B-4E74-B7CE-649B22F2D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4FEB0CC-8C31-491C-BB3C-9AE800396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ADF3C23-162E-4072-BD9D-79F54D604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562781F-77E5-423B-A4B6-81A1A8F86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a899931f134a9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7664B26-A774-427F-9F36-C0C1B4443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6200012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A5F23D6-D59E-47A1-93B3-DFC2E35A0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94A752E-06F0-4164-A7D3-58F7F7CB1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359B59C-FF9D-48CA-B52C-793A9FE01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FD84061-99F7-40C1-AA9B-4656E07C9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Colombia distribuye licenciamiento y control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2A10740-5BDE-4854-A021-1DAE1AD4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3229A03-760A-4BA9-B0C3-DCE0C6E82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4F3609C-9588-4602-9D46-3ECD23940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ANLA actúa en proyectos de competencia nacional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6FA7842-B307-44E7-B4A6-70592BBD0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1D95BAF-CFD3-4CA6-B44C-ECE776BFD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35CAC5B-511F-46DD-9C15-A65847872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Autoridades regionales ejercen funciones territoriales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E28AF7E-DFC3-420E-8F91-DF4885590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4669169-2575-420F-A564-ED1248AFA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B3C05DD-2D52-41F7-9168-B99217302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Permisos y licencia deben leerse conjuntamente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c7c66ab650452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E467D92-57F7-4B70-9369-4E8BDDD8C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D4063B4-BB8F-482F-AB8C-DED5C6EBB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D912742-4814-4504-93B0-ECFFF4186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Mapea autoridades nacionales y regionales.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251C39E-308D-4F2D-A0ED-CD01D879C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8C43A3A-04D1-4267-BE05-3B3469979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A430D1B-E797-4359-B211-2564DF79E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98805DC-8D31-4217-862A-B37E0F29C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7b50d8a4fb40c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4D30E37-889D-4CFA-A00F-60432D57A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0022702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4CCDB8A-7883-4938-974B-2094A85FB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2464EE7-C41C-4A38-9BE1-68BF4BB04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CB1D12E-5106-4667-9ECA-B42C3B26E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21BD54B-B8FE-4538-B381-CAA738E8B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Brasil tiene arquitectura federal y subnacional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C8CE1C7-3C54-41C4-AA55-43362D88C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FD46D00-9F04-430B-BF93-9A11C160F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71B32C2-E9FB-47E9-B37F-A237DE5D7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IBAMA actúa en competencias federales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3AD2EDE-8F54-49DD-AF5F-98E259449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AEFDD87-9095-482C-89E2-5EC38A4C0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EFBAC4B-28B5-4C5B-84BC-4F591F588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Estados y municipios ejercen funciones propias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7357E20-43EA-43C7-A701-AD796037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304EEE3-17C4-4BFB-A1A4-C46887157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D39BDBD-C4DD-44B3-8DF2-AC1FF5E4E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Licenciamiento y sanción varían por competencia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95fcac01614a4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90B3230-7133-4659-8801-8AFF43712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6F71139-012A-4CE9-9C9A-2FA07D387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A98C456-E2CE-4B84-8264-B367F8106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Confirma el nivel competente antes de responder.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24FFEC6-1185-493D-9FEA-52F49C7AB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79E90B6-9B02-442D-A8E0-4A46DC964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8A446C6-99C4-4926-8476-1F341FC87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ECCAC72-0A70-4034-B650-2D358190C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141660ef384bb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DD28779-8585-4A60-A66A-C74FE5B96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6065356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8469DD8-3A8C-4E4A-9183-7E3A3DC5D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5E8312B-F967-4DE0-9048-302654ABE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2E767BA-351C-46DC-BE9A-A30170709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3EB1445-4573-4655-84FA-AFC513A58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México integra autoridades ambientales federales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61E7640-1907-4A5F-953C-008F0F792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17D2D5A-1616-4581-8E74-319E72796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0B31134-B964-4C76-A69F-9C27BF065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SEMARNAT conduce política y autorizaciones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A2FA639-C5E8-4B62-A8C9-EF739F590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902E302-C853-4929-AAE0-6338E76EA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EE00B28-F324-4AB4-83C8-EC9921E0D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PROFEPA realiza inspección y vigilancia federal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E3E4C47-ECDB-4810-B527-A54F9709C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D0C9FBB-CFF1-4DBB-88A0-C0A2966E9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043879E-B883-43BC-B36D-F5EEE85B1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Estados atienden materias locales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43af0040c2433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8FCC9FC-B15F-4A19-99DD-8F371557B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45B7F27-EC75-4F0F-A9F2-78B2CB96B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DC3D9FD-37ED-4C3E-8C04-4563F1BEF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 instalación, materia y jurisdicción.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3FBD04A-4204-4BB8-8C02-C7C47EF8E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CDB97E6-9D59-4BCB-87F4-FA3D86A93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04E2ED3-B6C4-4F52-B278-1ACA7BE0F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9A9B151-CDA9-42F5-8E37-FE63358B2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52eb92e93f427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9308A39-D329-4A57-9F44-011200E87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307272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1D4C3BE-774C-405F-A1B7-38C00888E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12E9341-4781-44A0-887D-280CF5886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50361B1-940D-4EC1-9BAC-F3D1A266B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B59B751-A2FD-41AD-8B14-8807009FE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Argentina exige lectura federal y provincial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C2DBACC-C274-4F60-AFCA-49CAECED5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D1073AE-8DCE-4B1E-8EC5-600F5F24B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9154A4B-229E-4F7B-834D-690C43E7F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Nación fija presupuestos mínimos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BCA77E2-B148-4C15-B9F2-3E47D58B6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8E22663-B94E-4B64-9D74-7BE2A458B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2A046A7-AEF9-4FF5-AD39-687DAF8B8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Provincias ejercen dominio y control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C2EBB61-0100-4084-AC09-725956ECF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D84E1E5-0203-4C4A-9FDA-CAC4E6EAC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BCE9ADF-62B5-4126-B2D8-3086FEC35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Permisos dependen de ubicación y actividad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052655fb784c1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335864E-2D16-4496-B982-767AD4E8B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BAFDA80-2905-4DA7-9CC8-6E9FAF478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FBAACB1-C5C7-4604-96A2-47EF0B961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una matriz por provincia cuando corresponda.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3E98E32-8C10-445C-B0A4-FE8553CFC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251600A-D175-4DAC-B6B0-36A1C44B7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A771D11-DFCA-4409-A7C2-33150133E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C779712-5A3C-4DC9-938B-1087CE13A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a7ea138afc4c0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9C8B6D3-9D72-42E9-8144-3B73CC4ED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2373900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2202748-1B44-4247-BDAF-3D21BD8E7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6D80A97-86B5-4D4B-B57A-697E7F1AB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E97E595-2C95-4F5E-A2FC-795E6E48F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7993549-CC83-4421-AB8D-FF06AE0F4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permiso nunca se interpreta aislado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69510CF-9319-47E8-BDF6-E2590FB4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BF8F159-CB3C-4E3C-A89D-05F146032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054CDC3-D68E-4C7B-A44C-AB14FA889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Condiciones particulares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272F449-FB8F-499C-B03C-61681204A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B94D9AD-FD67-4C6C-B769-6E1EB2A7E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5BA30F5-11D5-4B23-8A12-5C25B16DB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normas generales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2EC1B64-D781-48E4-8173-68A01D38A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449EB36-8BD8-4A96-8677-2E47C9570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86687BD-04EE-4464-826C-7384DD3C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reportes y renovaciones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fcf24ce6214b2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F2060A2-4D15-4BFD-857C-FC2777E5A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09BACD2-1E19-483A-9F9E-314F33450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30A550F-3F4F-4C30-8EC8-EFDD6F026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Integra títulos habilitantes a la matriz corporativa.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0791737-4CBD-4B55-B682-5D6128FB8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C343C51-2462-4849-9F55-CEE5D0E1F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57415F5-2C05-4695-B56C-F3FB55FD5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CBB2CE6-9534-4175-B79A-0F9FE992F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2239dad1424b1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E6AD088-84B3-44FB-971D-55D96307A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0625962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CAF02F0-1C41-4178-B899-68743E1E6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6A9DBFA-64FC-445B-899A-84355ACD3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08975B6-35BD-4808-BA0E-D611EB081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43DF462-FB1F-4A7A-B169-C66431AC1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estándar corporativo debe elevar consistencia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2698E4D-D741-4516-9276-E402D1B18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68075DE-9B5E-462D-84C1-7A9B3C722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EFA2D08-73C5-440C-A37C-38FFE6FB3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Mínimos comunes de evidencia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5BC6F19-02D6-4F7C-9898-6BCC3EF1E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C1B9B75-602B-4475-B400-94C4E19B6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FA9EBCE-B05B-49A9-B08A-47D54505A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control local de diferencias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D62AD90-E6C9-4585-9AC4-6AECEBBC2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208A289-CC52-429A-8904-3D425B201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420A862-46F3-487C-B964-CDCB75566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escalamiento de requisitos más estrictos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07e39ca91d4f6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03C7B6A-ADED-471F-BF90-DAD1312A2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22DDE04-462E-4B5C-A2E9-1993D17FC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9FC6BAF-D0F7-4791-AD7C-00B2BBBAF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controles comunes sin reemplazar asesoría local.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E91CDC5-3DA4-4279-A7FB-682D6CB9B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28485A2-924F-4F68-9126-F069A2C58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F150E17-AC39-451E-AC33-BF6096089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Perú: Ley 29325 · Chile: Ley 20.417 · Colombia: Ley 99 de 1993 y Ley 1333 de 2009 modificada · Brasil: Ley 9.605/1998 · México: LGEEPA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43C121C-4B93-4831-AADA-4E7E8D740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Fiscalización ambiental comparada en Latinoamérica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0c76f0207749d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B413BF8-A039-44AE-BA69-41E28D39C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146553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2026-07-23T16:26:46.9220000Z</dcterms:created>
  <dcterms:modified xsi:type="dcterms:W3CDTF">2026-07-23T16:26:46.9220000Z</dcterms:modified>
</coreProperties>
</file>