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bbe52aa266f42b1" /><Relationship Type="http://schemas.openxmlformats.org/officeDocument/2006/relationships/extended-properties" Target="/docProps/app.xml" Id="Rd3f54cca708a4f81" /><Relationship Type="http://schemas.openxmlformats.org/officeDocument/2006/relationships/officeDocument" Target="/ppt/presentation.xml" Id="R1ab88ced89464c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1caac2bcb4c9d"/>
  </p:sldMasterIdLst>
  <p:notesMasterIdLst>
    <p:notesMasterId xmlns:r="http://schemas.openxmlformats.org/officeDocument/2006/relationships" r:id="R4e49f807811a4408"/>
  </p:notesMasterIdLst>
  <p:sldIdLst>
    <p:sldId xmlns:r="http://schemas.openxmlformats.org/officeDocument/2006/relationships" id="256" r:id="R8f3f3bfbf41c4d4c"/>
    <p:sldId xmlns:r="http://schemas.openxmlformats.org/officeDocument/2006/relationships" id="257" r:id="Re4c493467916423e"/>
    <p:sldId xmlns:r="http://schemas.openxmlformats.org/officeDocument/2006/relationships" id="258" r:id="R3b2ef9fc55e74b4a"/>
    <p:sldId xmlns:r="http://schemas.openxmlformats.org/officeDocument/2006/relationships" id="259" r:id="R7e9331e102ba480b"/>
    <p:sldId xmlns:r="http://schemas.openxmlformats.org/officeDocument/2006/relationships" id="260" r:id="R6612ec396296496c"/>
    <p:sldId xmlns:r="http://schemas.openxmlformats.org/officeDocument/2006/relationships" id="261" r:id="R3c358588372343a0"/>
    <p:sldId xmlns:r="http://schemas.openxmlformats.org/officeDocument/2006/relationships" id="262" r:id="R7af788c3b84348da"/>
    <p:sldId xmlns:r="http://schemas.openxmlformats.org/officeDocument/2006/relationships" id="263" r:id="R9f971ae21e1d445f"/>
    <p:sldId xmlns:r="http://schemas.openxmlformats.org/officeDocument/2006/relationships" id="264" r:id="R7588d5f4a0dc490c"/>
    <p:sldId xmlns:r="http://schemas.openxmlformats.org/officeDocument/2006/relationships" id="265" r:id="R601296eecf824775"/>
    <p:sldId xmlns:r="http://schemas.openxmlformats.org/officeDocument/2006/relationships" id="266" r:id="R9b6734bc6e5d45a4"/>
    <p:sldId xmlns:r="http://schemas.openxmlformats.org/officeDocument/2006/relationships" id="267" r:id="Rc2449ea7c3904b9e"/>
    <p:sldId xmlns:r="http://schemas.openxmlformats.org/officeDocument/2006/relationships" id="268" r:id="R4e30bbf566674cfd"/>
    <p:sldId xmlns:r="http://schemas.openxmlformats.org/officeDocument/2006/relationships" id="269" r:id="Rb21aac0fb4814b69"/>
    <p:sldId xmlns:r="http://schemas.openxmlformats.org/officeDocument/2006/relationships" id="270" r:id="Rb6bcb3fed98940af"/>
    <p:sldId xmlns:r="http://schemas.openxmlformats.org/officeDocument/2006/relationships" id="271" r:id="Re4765b985e1d42d6"/>
    <p:sldId xmlns:r="http://schemas.openxmlformats.org/officeDocument/2006/relationships" id="272" r:id="Rb91a35fd2a604a09"/>
    <p:sldId xmlns:r="http://schemas.openxmlformats.org/officeDocument/2006/relationships" id="273" r:id="R80f0c88edb804300"/>
    <p:sldId xmlns:r="http://schemas.openxmlformats.org/officeDocument/2006/relationships" id="274" r:id="Rfbab4738d0bf4332"/>
    <p:sldId xmlns:r="http://schemas.openxmlformats.org/officeDocument/2006/relationships" id="275" r:id="Rb4b1bff0729c48ad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877711429f34235" /><Relationship Type="http://schemas.openxmlformats.org/officeDocument/2006/relationships/slideMaster" Target="/ppt/slideMasters/slideMaster1.xml" Id="R09c1caac2bcb4c9d" /><Relationship Type="http://schemas.openxmlformats.org/officeDocument/2006/relationships/notesMaster" Target="/ppt/notesMasters/notesMaster1.xml" Id="R4e49f807811a4408" /><Relationship Type="http://schemas.openxmlformats.org/officeDocument/2006/relationships/presProps" Target="/ppt/presProps.xml" Id="R7f97e3794a4d4904" /><Relationship Type="http://schemas.openxmlformats.org/officeDocument/2006/relationships/tableStyles" Target="/ppt/tableStyles.xml" Id="R90387927b65344a0" /><Relationship Type="http://schemas.openxmlformats.org/officeDocument/2006/relationships/slide" Target="/ppt/slides/slide1.xml" Id="R8f3f3bfbf41c4d4c" /><Relationship Type="http://schemas.openxmlformats.org/officeDocument/2006/relationships/slide" Target="/ppt/slides/slide2.xml" Id="Re4c493467916423e" /><Relationship Type="http://schemas.openxmlformats.org/officeDocument/2006/relationships/slide" Target="/ppt/slides/slide3.xml" Id="R3b2ef9fc55e74b4a" /><Relationship Type="http://schemas.openxmlformats.org/officeDocument/2006/relationships/slide" Target="/ppt/slides/slide4.xml" Id="R7e9331e102ba480b" /><Relationship Type="http://schemas.openxmlformats.org/officeDocument/2006/relationships/slide" Target="/ppt/slides/slide5.xml" Id="R6612ec396296496c" /><Relationship Type="http://schemas.openxmlformats.org/officeDocument/2006/relationships/slide" Target="/ppt/slides/slide6.xml" Id="R3c358588372343a0" /><Relationship Type="http://schemas.openxmlformats.org/officeDocument/2006/relationships/slide" Target="/ppt/slides/slide7.xml" Id="R7af788c3b84348da" /><Relationship Type="http://schemas.openxmlformats.org/officeDocument/2006/relationships/slide" Target="/ppt/slides/slide8.xml" Id="R9f971ae21e1d445f" /><Relationship Type="http://schemas.openxmlformats.org/officeDocument/2006/relationships/slide" Target="/ppt/slides/slide9.xml" Id="R7588d5f4a0dc490c" /><Relationship Type="http://schemas.openxmlformats.org/officeDocument/2006/relationships/slide" Target="/ppt/slides/slide10.xml" Id="R601296eecf824775" /><Relationship Type="http://schemas.openxmlformats.org/officeDocument/2006/relationships/slide" Target="/ppt/slides/slide11.xml" Id="R9b6734bc6e5d45a4" /><Relationship Type="http://schemas.openxmlformats.org/officeDocument/2006/relationships/slide" Target="/ppt/slides/slide12.xml" Id="Rc2449ea7c3904b9e" /><Relationship Type="http://schemas.openxmlformats.org/officeDocument/2006/relationships/slide" Target="/ppt/slides/slide13.xml" Id="R4e30bbf566674cfd" /><Relationship Type="http://schemas.openxmlformats.org/officeDocument/2006/relationships/slide" Target="/ppt/slides/slide14.xml" Id="Rb21aac0fb4814b69" /><Relationship Type="http://schemas.openxmlformats.org/officeDocument/2006/relationships/slide" Target="/ppt/slides/slide15.xml" Id="Rb6bcb3fed98940af" /><Relationship Type="http://schemas.openxmlformats.org/officeDocument/2006/relationships/slide" Target="/ppt/slides/slide16.xml" Id="Re4765b985e1d42d6" /><Relationship Type="http://schemas.openxmlformats.org/officeDocument/2006/relationships/slide" Target="/ppt/slides/slide17.xml" Id="Rb91a35fd2a604a09" /><Relationship Type="http://schemas.openxmlformats.org/officeDocument/2006/relationships/slide" Target="/ppt/slides/slide18.xml" Id="R80f0c88edb804300" /><Relationship Type="http://schemas.openxmlformats.org/officeDocument/2006/relationships/slide" Target="/ppt/slides/slide19.xml" Id="Rfbab4738d0bf4332" /><Relationship Type="http://schemas.openxmlformats.org/officeDocument/2006/relationships/slide" Target="/ppt/slides/slide20.xml" Id="Rb4b1bff0729c48a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b1d979afec8427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b0773b77c9642f5" /><Relationship Type="http://schemas.openxmlformats.org/officeDocument/2006/relationships/notesMaster" Target="/ppt/notesMasters/notesMaster1.xml" Id="R4b594b56a70f431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4e2ec3c0d6641c5" /><Relationship Type="http://schemas.openxmlformats.org/officeDocument/2006/relationships/notesMaster" Target="/ppt/notesMasters/notesMaster1.xml" Id="R71da227098a2478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acb3a61415d4785" /><Relationship Type="http://schemas.openxmlformats.org/officeDocument/2006/relationships/notesMaster" Target="/ppt/notesMasters/notesMaster1.xml" Id="R5efebea855484b1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51851ab38944265" /><Relationship Type="http://schemas.openxmlformats.org/officeDocument/2006/relationships/notesMaster" Target="/ppt/notesMasters/notesMaster1.xml" Id="R0e9c2060e2cb463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558d34e9ab44cca" /><Relationship Type="http://schemas.openxmlformats.org/officeDocument/2006/relationships/notesMaster" Target="/ppt/notesMasters/notesMaster1.xml" Id="R62329eb5e4564f0d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97c6505b3e904d02" /><Relationship Type="http://schemas.openxmlformats.org/officeDocument/2006/relationships/notesMaster" Target="/ppt/notesMasters/notesMaster1.xml" Id="R7822bf1a3a2e403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1b38fd192ee4a02" /><Relationship Type="http://schemas.openxmlformats.org/officeDocument/2006/relationships/notesMaster" Target="/ppt/notesMasters/notesMaster1.xml" Id="R59bf8d353d8e4d8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8e7bfefff2b4999" /><Relationship Type="http://schemas.openxmlformats.org/officeDocument/2006/relationships/notesMaster" Target="/ppt/notesMasters/notesMaster1.xml" Id="Re4ed9e8bfd3c449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02d46a6b3df94348" /><Relationship Type="http://schemas.openxmlformats.org/officeDocument/2006/relationships/notesMaster" Target="/ppt/notesMasters/notesMaster1.xml" Id="Rf7aadde08426437f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aad091eb9147406c" /><Relationship Type="http://schemas.openxmlformats.org/officeDocument/2006/relationships/notesMaster" Target="/ppt/notesMasters/notesMaster1.xml" Id="Rbc273849772c48e6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bf0b3ae7bca045e7" /><Relationship Type="http://schemas.openxmlformats.org/officeDocument/2006/relationships/notesMaster" Target="/ppt/notesMasters/notesMaster1.xml" Id="Rd92c4bc9252d4f5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bf34a3a2c684dd4" /><Relationship Type="http://schemas.openxmlformats.org/officeDocument/2006/relationships/notesMaster" Target="/ppt/notesMasters/notesMaster1.xml" Id="R443311ee3f704df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151996692094d69" /><Relationship Type="http://schemas.openxmlformats.org/officeDocument/2006/relationships/notesMaster" Target="/ppt/notesMasters/notesMaster1.xml" Id="Rbc6dac77106543e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dd6a39b583c4950" /><Relationship Type="http://schemas.openxmlformats.org/officeDocument/2006/relationships/notesMaster" Target="/ppt/notesMasters/notesMaster1.xml" Id="R516c3c793afe418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85ec8601b264592" /><Relationship Type="http://schemas.openxmlformats.org/officeDocument/2006/relationships/notesMaster" Target="/ppt/notesMasters/notesMaster1.xml" Id="R2ae738552621405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7d67fda2d3949f0" /><Relationship Type="http://schemas.openxmlformats.org/officeDocument/2006/relationships/notesMaster" Target="/ppt/notesMasters/notesMaster1.xml" Id="Rf2f76082f94d4eb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a38ba6561f448c7" /><Relationship Type="http://schemas.openxmlformats.org/officeDocument/2006/relationships/notesMaster" Target="/ppt/notesMasters/notesMaster1.xml" Id="Re193e85838ac411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1fc212d206c4a02" /><Relationship Type="http://schemas.openxmlformats.org/officeDocument/2006/relationships/notesMaster" Target="/ppt/notesMasters/notesMaster1.xml" Id="Rb3eab47bce1144a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ca26c398aaf446d" /><Relationship Type="http://schemas.openxmlformats.org/officeDocument/2006/relationships/notesMaster" Target="/ppt/notesMasters/notesMaster1.xml" Id="R8788975c2f06418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fe7b31337364384" /><Relationship Type="http://schemas.openxmlformats.org/officeDocument/2006/relationships/notesMaster" Target="/ppt/notesMasters/notesMaster1.xml" Id="Reb7e7d3224b5421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69a0872bf481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1bcbd8a2aa64dcd" /><Relationship Type="http://schemas.openxmlformats.org/officeDocument/2006/relationships/slideLayout" Target="/ppt/slideLayouts/slideLayout1.xml" Id="R6d6dd38d128f406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6dd38d128f406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91a07b42d447f" /><Relationship Type="http://schemas.openxmlformats.org/officeDocument/2006/relationships/image" Target="/ppt/media/image.jpeg" Id="R642e244c6ea34ac9" /><Relationship Type="http://schemas.openxmlformats.org/officeDocument/2006/relationships/image" Target="/ppt/media/image.png" Id="Rc66c77e9af994888" /><Relationship Type="http://schemas.openxmlformats.org/officeDocument/2006/relationships/notesSlide" Target="/ppt/notesSlides/notesSlide1.xml" Id="Rd706a66c698e41a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2737490ff443a" /><Relationship Type="http://schemas.openxmlformats.org/officeDocument/2006/relationships/image" Target="/ppt/media/image10.jpeg" Id="Rd700f5f719f04014" /><Relationship Type="http://schemas.openxmlformats.org/officeDocument/2006/relationships/image" Target="/ppt/media/image10.png" Id="R4ddeb315f2794e8f" /><Relationship Type="http://schemas.openxmlformats.org/officeDocument/2006/relationships/notesSlide" Target="/ppt/notesSlides/notesSlide10.xml" Id="Re20ac3e91aae4b3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d7c8c8f784e6c" /><Relationship Type="http://schemas.openxmlformats.org/officeDocument/2006/relationships/image" Target="/ppt/media/image11.jpeg" Id="R8bc9f8d918e9491d" /><Relationship Type="http://schemas.openxmlformats.org/officeDocument/2006/relationships/image" Target="/ppt/media/image11.png" Id="R188d5b1291944dd5" /><Relationship Type="http://schemas.openxmlformats.org/officeDocument/2006/relationships/notesSlide" Target="/ppt/notesSlides/notesSlide11.xml" Id="R9449f6d4d5f747c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8067855654ddc" /><Relationship Type="http://schemas.openxmlformats.org/officeDocument/2006/relationships/image" Target="/ppt/media/image12.jpeg" Id="R408e8b55a06641d6" /><Relationship Type="http://schemas.openxmlformats.org/officeDocument/2006/relationships/image" Target="/ppt/media/image12.png" Id="R98041bdc7a8542cb" /><Relationship Type="http://schemas.openxmlformats.org/officeDocument/2006/relationships/notesSlide" Target="/ppt/notesSlides/notesSlide12.xml" Id="Ra3e276160ffa469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62ed7395b4943" /><Relationship Type="http://schemas.openxmlformats.org/officeDocument/2006/relationships/image" Target="/ppt/media/image13.jpeg" Id="Rc2460a25859c4491" /><Relationship Type="http://schemas.openxmlformats.org/officeDocument/2006/relationships/image" Target="/ppt/media/image13.png" Id="R72b4ecd3c84b4bf8" /><Relationship Type="http://schemas.openxmlformats.org/officeDocument/2006/relationships/notesSlide" Target="/ppt/notesSlides/notesSlide13.xml" Id="R39ed84b2cb37445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229f881d04148" /><Relationship Type="http://schemas.openxmlformats.org/officeDocument/2006/relationships/image" Target="/ppt/media/image14.jpeg" Id="R5c9f651acef645f6" /><Relationship Type="http://schemas.openxmlformats.org/officeDocument/2006/relationships/image" Target="/ppt/media/image14.png" Id="Rac02caf46d5548d4" /><Relationship Type="http://schemas.openxmlformats.org/officeDocument/2006/relationships/notesSlide" Target="/ppt/notesSlides/notesSlide14.xml" Id="R5936ff8230524c1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aff5b13c74af4" /><Relationship Type="http://schemas.openxmlformats.org/officeDocument/2006/relationships/image" Target="/ppt/media/image15.jpeg" Id="Rc14a3c15914b4c50" /><Relationship Type="http://schemas.openxmlformats.org/officeDocument/2006/relationships/image" Target="/ppt/media/image15.png" Id="Rf1837d2394d041a5" /><Relationship Type="http://schemas.openxmlformats.org/officeDocument/2006/relationships/notesSlide" Target="/ppt/notesSlides/notesSlide15.xml" Id="R04fe5ae58ee647a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bc5a6ab794e64" /><Relationship Type="http://schemas.openxmlformats.org/officeDocument/2006/relationships/image" Target="/ppt/media/image16.jpeg" Id="R6eb57b9201bc4374" /><Relationship Type="http://schemas.openxmlformats.org/officeDocument/2006/relationships/image" Target="/ppt/media/image16.png" Id="Rcf9c7284f5524900" /><Relationship Type="http://schemas.openxmlformats.org/officeDocument/2006/relationships/notesSlide" Target="/ppt/notesSlides/notesSlide16.xml" Id="R947aa1b03dbe426f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0e90588cd4757" /><Relationship Type="http://schemas.openxmlformats.org/officeDocument/2006/relationships/image" Target="/ppt/media/image17.jpeg" Id="R6bbad0cf05c841c4" /><Relationship Type="http://schemas.openxmlformats.org/officeDocument/2006/relationships/image" Target="/ppt/media/image17.png" Id="Rf8363189a4864590" /><Relationship Type="http://schemas.openxmlformats.org/officeDocument/2006/relationships/notesSlide" Target="/ppt/notesSlides/notesSlide17.xml" Id="R26a4bbb58dee487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d0dc2537b40ae" /><Relationship Type="http://schemas.openxmlformats.org/officeDocument/2006/relationships/image" Target="/ppt/media/image18.jpeg" Id="R8f122065f75f4403" /><Relationship Type="http://schemas.openxmlformats.org/officeDocument/2006/relationships/image" Target="/ppt/media/image18.png" Id="Ree3a8bb354704cb2" /><Relationship Type="http://schemas.openxmlformats.org/officeDocument/2006/relationships/notesSlide" Target="/ppt/notesSlides/notesSlide18.xml" Id="R9dcca8d4139945cd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20fa48dfd4ca9" /><Relationship Type="http://schemas.openxmlformats.org/officeDocument/2006/relationships/image" Target="/ppt/media/image19.jpeg" Id="R1e0f26977e7448b0" /><Relationship Type="http://schemas.openxmlformats.org/officeDocument/2006/relationships/image" Target="/ppt/media/image19.png" Id="Ra58cd9b262284893" /><Relationship Type="http://schemas.openxmlformats.org/officeDocument/2006/relationships/notesSlide" Target="/ppt/notesSlides/notesSlide19.xml" Id="R10ba482642894c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28783eb2a4de2" /><Relationship Type="http://schemas.openxmlformats.org/officeDocument/2006/relationships/image" Target="/ppt/media/image2.jpeg" Id="R98416b15bff04d4d" /><Relationship Type="http://schemas.openxmlformats.org/officeDocument/2006/relationships/image" Target="/ppt/media/image2.png" Id="R2c23adbf145e42dc" /><Relationship Type="http://schemas.openxmlformats.org/officeDocument/2006/relationships/notesSlide" Target="/ppt/notesSlides/notesSlide2.xml" Id="R770e00cd19e64315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1c405f2774d51" /><Relationship Type="http://schemas.openxmlformats.org/officeDocument/2006/relationships/image" Target="/ppt/media/image20.jpeg" Id="R44ed35abdce445ec" /><Relationship Type="http://schemas.openxmlformats.org/officeDocument/2006/relationships/image" Target="/ppt/media/image20.png" Id="R4badb84d7b63484c" /><Relationship Type="http://schemas.openxmlformats.org/officeDocument/2006/relationships/notesSlide" Target="/ppt/notesSlides/notesSlide20.xml" Id="Rc5b94c656e5d46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50cf53f7a4bf9" /><Relationship Type="http://schemas.openxmlformats.org/officeDocument/2006/relationships/image" Target="/ppt/media/image3.jpeg" Id="Rbb42df2c81104ad0" /><Relationship Type="http://schemas.openxmlformats.org/officeDocument/2006/relationships/image" Target="/ppt/media/image3.png" Id="R19c24984bc3b4b51" /><Relationship Type="http://schemas.openxmlformats.org/officeDocument/2006/relationships/notesSlide" Target="/ppt/notesSlides/notesSlide3.xml" Id="Rc4cfc7e714db43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b752bfe124672" /><Relationship Type="http://schemas.openxmlformats.org/officeDocument/2006/relationships/image" Target="/ppt/media/image4.jpeg" Id="R13ff3bf886c94091" /><Relationship Type="http://schemas.openxmlformats.org/officeDocument/2006/relationships/image" Target="/ppt/media/image4.png" Id="Rc05ae2f964394688" /><Relationship Type="http://schemas.openxmlformats.org/officeDocument/2006/relationships/notesSlide" Target="/ppt/notesSlides/notesSlide4.xml" Id="Rf089477a93bc4e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c8eec23b94ec7" /><Relationship Type="http://schemas.openxmlformats.org/officeDocument/2006/relationships/image" Target="/ppt/media/image5.jpeg" Id="R3519e0a66ab341e4" /><Relationship Type="http://schemas.openxmlformats.org/officeDocument/2006/relationships/image" Target="/ppt/media/image5.png" Id="R9c937eefc9004ca4" /><Relationship Type="http://schemas.openxmlformats.org/officeDocument/2006/relationships/notesSlide" Target="/ppt/notesSlides/notesSlide5.xml" Id="Ra677ca6c4cf04e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d04164ecc4319" /><Relationship Type="http://schemas.openxmlformats.org/officeDocument/2006/relationships/image" Target="/ppt/media/image6.jpeg" Id="Rf79a380ac4b6430a" /><Relationship Type="http://schemas.openxmlformats.org/officeDocument/2006/relationships/image" Target="/ppt/media/image6.png" Id="R0d9d31fcac124f53" /><Relationship Type="http://schemas.openxmlformats.org/officeDocument/2006/relationships/notesSlide" Target="/ppt/notesSlides/notesSlide6.xml" Id="Rf6b47ad424c449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4166d475d418a" /><Relationship Type="http://schemas.openxmlformats.org/officeDocument/2006/relationships/image" Target="/ppt/media/image7.jpeg" Id="R5dec6fe5c0f14a8d" /><Relationship Type="http://schemas.openxmlformats.org/officeDocument/2006/relationships/image" Target="/ppt/media/image7.png" Id="R14a4aa73e1b24705" /><Relationship Type="http://schemas.openxmlformats.org/officeDocument/2006/relationships/notesSlide" Target="/ppt/notesSlides/notesSlide7.xml" Id="R9796f91f182c47d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44f9d419a4ef0" /><Relationship Type="http://schemas.openxmlformats.org/officeDocument/2006/relationships/image" Target="/ppt/media/image8.jpeg" Id="R8c40217ca3234e25" /><Relationship Type="http://schemas.openxmlformats.org/officeDocument/2006/relationships/image" Target="/ppt/media/image8.png" Id="Rf70cb8bbef364d48" /><Relationship Type="http://schemas.openxmlformats.org/officeDocument/2006/relationships/notesSlide" Target="/ppt/notesSlides/notesSlide8.xml" Id="Rd9e0bbcb727d4e6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4817dedcd4cc1" /><Relationship Type="http://schemas.openxmlformats.org/officeDocument/2006/relationships/image" Target="/ppt/media/image9.jpeg" Id="R430232c21ce34ada" /><Relationship Type="http://schemas.openxmlformats.org/officeDocument/2006/relationships/image" Target="/ppt/media/image9.png" Id="R36c91010de9e4917" /><Relationship Type="http://schemas.openxmlformats.org/officeDocument/2006/relationships/notesSlide" Target="/ppt/notesSlides/notesSlide9.xml" Id="Rae58e449f8fe45f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2E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42e244c6ea34ac9"/>
          <a:srcRect xmlns:a="http://schemas.openxmlformats.org/drawingml/2006/main" l="28108" t="0" r="2810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visual-divider">
            <a:extLst xmlns:a="http://schemas.openxmlformats.org/drawingml/2006/main">
              <a:ext uri="{FF2B5EF4-FFF2-40B4-BE49-F238E27FC236}">
                <a16:creationId xmlns:a16="http://schemas.microsoft.com/office/drawing/2014/main" id="{947EE827-DEF0-4F30-B6FA-9328240E9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accent">
            <a:extLst xmlns:a="http://schemas.openxmlformats.org/drawingml/2006/main">
              <a:ext uri="{FF2B5EF4-FFF2-40B4-BE49-F238E27FC236}">
                <a16:creationId xmlns:a16="http://schemas.microsoft.com/office/drawing/2014/main" id="{3CDA0037-25CB-4C7B-BA0F-6E2AB5278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eyebrow">
            <a:extLst xmlns:a="http://schemas.openxmlformats.org/drawingml/2006/main">
              <a:ext uri="{FF2B5EF4-FFF2-40B4-BE49-F238E27FC236}">
                <a16:creationId xmlns:a16="http://schemas.microsoft.com/office/drawing/2014/main" id="{7782EFF4-E6E5-4151-A51E-69B0498F8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CENESAM ACADEMY · MÓDULO 08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429DE980-0BD1-4343-92B0-5DF984945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5619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El PAS exige estrategia desde la primera notificación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0321F1AA-8908-4A19-B8C6-A9DA13DDD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542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DEEE8"/>
                </a:solidFill>
                <a:latin typeface="Arial"/>
                <a:ea typeface="Arial"/>
                <a:cs typeface="Arial"/>
              </a:defRPr>
            </a:pPr>
            <a:r>
              <a:rPr sz="1875">
                <a:solidFill>
                  <a:srgbClr val="DDEEE8"/>
                </a:solidFill>
                <a:latin typeface="Arial"/>
                <a:ea typeface="Arial"/>
                <a:cs typeface="Arial"/>
              </a:rPr>
              <a:t>Procedimiento administrativo sancionador ambiental</a:t>
            </a:r>
          </a:p>
        </p:txBody>
      </p:sp>
      <p:sp>
        <p:nvSpPr>
          <p:cNvPr id="7" name="action">
            <a:extLst xmlns:a="http://schemas.openxmlformats.org/drawingml/2006/main">
              <a:ext uri="{FF2B5EF4-FFF2-40B4-BE49-F238E27FC236}">
                <a16:creationId xmlns:a16="http://schemas.microsoft.com/office/drawing/2014/main" id="{4F726B30-AD3C-4E6A-A664-74882CB19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542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Activa un equipo con responsables y calendario.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6c77e9af99488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9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43664BC-E936-459F-B08F-DF60AD959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6311083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8E97BE6-ECEF-4C48-8F64-486A7D90D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9C950B5-8C8D-45B5-AF5A-7921FAF50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1C55F0B2-DDBF-4B4B-B7FB-1014B05F7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27B4A71-4DE6-4475-B505-AAF064106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respuesta debe ser fácil de auditar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DA7DF52-7FD2-4C9F-A0AE-1917264D9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2EC61A2F-EF7F-4824-B877-2DC7EA1A2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DE725557-65F7-4436-AB2D-81664F9F7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Índice de argumentos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6B7D438-EEFA-4157-99FD-50CA0F9F3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05CBFDB9-ACC6-46E5-B357-65D803744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48629A8C-311D-41C4-A089-3060402D4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anexos numerados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9A9D69C9-8F28-4F48-AA33-373A9FEE8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33DE2158-5A86-4E1C-8209-632F34ABC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F1990A8-2842-472B-A0B5-B9CCADAF3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referencias cruzadas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00f5f719f04014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113835C-9373-4192-9E14-BFEE1C8B0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A276BAFD-F38D-48DD-AACC-89056F4FD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F441EF6-DD51-4617-A9AA-6573F9BBC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Permite localizar cada evidencia en segundos.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70D5447-03D5-4CE2-999A-DB241E5D5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92D7862-2557-4675-BC77-FD2AA6A92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1BB4E2F-1CB9-4E11-AE6D-CCFBEDC37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027-2017-OEFA/CD y modificatorias · RCD 00005-2026-OEFA/CD · RCD 00015-2024-OEFA/CD · TUO Ley 27444, D.S. 004-2019-JUS · Ley 29325 · tipificación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C393008-403E-4747-939C-76D11955C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Procedimiento administrativo sancionador ambiental · 10/20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deb315f2794e8f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9D5CEE6-11D0-4ABA-AD0E-CD340261C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05713034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A81253B-D27F-450A-AF57-6075F8886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0F341CA-3A65-443C-BA21-7F3F793A3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4DC73EB-4917-4993-9F91-A07B24182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136506B-EB34-45F5-87BF-2F20ECCC9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IA puede ordenar, no litigar sola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0EA73BFF-7AC0-4800-B14F-7CB20294B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078A0F29-1F18-49EA-AA3B-799153975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113A87F-30DC-43EC-BA7E-3036A5500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Cronología y clasificación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4A33147-B752-4EE8-B220-812A18AF6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7C01458-8904-4764-A342-44EE5298C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961F9925-8504-4C52-8499-994C1F340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detección de contradicciones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FBD37E08-DDD1-4883-88E1-C4B948476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357FE0F4-2829-48B3-849E-01151CF58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FD5D574-4F5A-4687-BC28-A7ED3AF08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borrador sujeto a revisión profesional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c9f8d918e9491d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9D7B807-1238-4AF3-BE22-A5FBBAF3C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56D444F7-4D62-4420-9001-68A64B3BD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9DFB6141-4C06-49C5-B105-149BB7FCF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Prohíbe citas o precedentes no verificados.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F887016-5922-4C24-94B6-F362C7C1C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16F86A2-4A65-4566-8D65-2B28CA3C8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7424D4E4-17E7-46CC-9E67-3282CA34F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027-2017-OEFA/CD y modificatorias · RCD 00005-2026-OEFA/CD · RCD 00015-2024-OEFA/CD · TUO Ley 27444, D.S. 004-2019-JUS · Ley 29325 · tipificación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E62D7F2-AD3C-4906-B1F8-862E0DF5B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Procedimiento administrativo sancionador ambiental · 11/20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8d5b1291944dd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7F63A787-0A7C-43C5-85D0-1389CBEAC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07705736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E080085-7AC8-4523-A257-721246BB3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0510823-8D4B-44F6-B60E-5F3C145BD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72FA89E-F172-4575-A9ED-E0954691C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47CE4E5-2811-4CF6-9BA0-0DAEA9848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privilegio y la confidencialidad requieren gobierno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C353149-45FC-4EA3-BC3E-280C188B0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8F5D3F3-B80E-4C4A-A1A2-0257FDC5F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4C071FF-AAB7-4138-89FC-842EB7C3B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Roles y acceso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9C67E5D-6459-4EF6-9FEB-48F22017F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EC56CB9B-8201-44F7-9C75-D046A8F28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D04F4A5-E3AD-4599-8587-BE624AA6A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versiones de trabajo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0482D0F-D925-4ED0-AACF-F3EFB79E1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9B6744A-8238-4E01-9D48-7EF44064E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90B2FD6-8895-4310-B37A-64998B585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canal de revisión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8e8b55a06641d6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26C59DD-5B5C-4620-AA0F-62E447E6E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5C367D00-22EA-4619-B56F-44982303E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908EDF2-DE6A-4233-85CF-FCC618831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qué documentos circulan y quién aprueba.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7EAF6218-E814-4566-BFCC-51273BC22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13239BE7-8096-4174-9637-18F0D862E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07721B1-6B12-4E24-BCA7-6025AA0D8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027-2017-OEFA/CD y modificatorias · RCD 00005-2026-OEFA/CD · RCD 00015-2024-OEFA/CD · TUO Ley 27444, D.S. 004-2019-JUS · Ley 29325 · tipificación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D19F6FA-0D48-4794-8AA1-2E630698B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Procedimiento administrativo sancionador ambiental · 12/20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041bdc7a8542c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A3ADB6A-E1A8-4A06-91DB-195666834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62354412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AC94DD9-9A01-4478-B5B0-38918518C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D53F3B6-DF39-4C57-9A64-52AED6C17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0C0A14E4-B7E8-48D0-ABE8-F7DF1CF1F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744B9A6-C29A-4870-8FCD-31B6E479E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Aprender del PAS evita reincidencia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D309CFA-608F-420E-B6A4-5DC5AD9C4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CFF91CF8-D2F8-4E7C-9E45-79B393D5B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4609357-34D6-410F-9E80-EE5608A48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Causa sistémica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7BD158A3-3259-48FB-B151-7FFCC8DD0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29DD4FB8-18B9-469C-A2CE-2B02BBEA2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2A11CB03-BC4A-4673-B7BD-0AE1BCCE5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controles fallidos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93087C09-72A5-49F9-9B4D-C55C33CB0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C95D978-5B36-421C-930F-25FC2A86C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1802838A-EFE7-4B5E-9BEC-97A559C19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cambio corporativo y seguimiento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460a25859c4491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861E285-22A3-4A96-AC40-3DE642C2D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8F3D716-720A-4712-9F82-B9399DB72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28804DF9-AF65-43BF-97DD-E41366990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Convierte el expediente en prevención.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D1D9659-194A-4A00-80B1-87282B219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DBB33AAD-02F3-4F25-851D-6CA7F9BD3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C2D6EAB-0BD2-43E8-8D48-6D1601E7D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027-2017-OEFA/CD y modificatorias · RCD 00005-2026-OEFA/CD · RCD 00015-2024-OEFA/CD · TUO Ley 27444, D.S. 004-2019-JUS · Ley 29325 · tipificación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CF45DF3-08E0-4389-B0C6-F79DA1A60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Procedimiento administrativo sancionador ambiental · 13/20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b4ecd3c84b4bf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6B2F7477-393E-4125-9992-3DCFF85AF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41510807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D7378EAD-A5AA-4FE2-B17E-2041BDCFE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E7F0709-6333-4A6B-8F1A-240988F4D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76FDFDE6-48F8-47F0-B262-EBA48066B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A591542-8FF5-43E7-AAA0-8674CE07F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Caso: dos versiones contradictorias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2B1ABC16-9D01-4372-A725-FCCF06295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91AF3185-4424-40D8-89F6-E64BC3F3B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9D7E806-CF7F-4DE9-B717-72AD5239A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informe operativo y el descargo difieren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06A9254-74F8-4EAE-B5EE-D15F1770F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7845BF7-1273-4880-95F6-0C9F6AB52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C5267691-8BA3-4378-80D1-821AE2E64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inconsistencia debilita credibilidad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3222109-BA28-4F65-8D59-70CA9A3E6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E6AABF4-57A7-4DB8-9C84-B3F4A1B0B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D3B67382-A9FB-4693-9D6E-99AAFB960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Se debe reconciliar con fuentes primarias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9f651acef645f6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D80D5FA0-A95C-4F3A-BE2F-33DC0F391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ABCC11F9-5304-41FC-B434-85662FD60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B122CC0-0742-495B-AB3F-3D90D2FCE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Construye una cronología probada antes de responder.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C17F604-38DF-4029-9790-42BCA71FD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1595BCDD-AE70-4C55-9814-860A20135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8DAF4C0-0AFE-42F5-9EE7-63CC73D36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027-2017-OEFA/CD y modificatorias · RCD 00005-2026-OEFA/CD · RCD 00015-2024-OEFA/CD · TUO Ley 27444, D.S. 004-2019-JUS · Ley 29325 · tipificación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183499C-EEA5-4037-8496-C6860C152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Procedimiento administrativo sancionador ambiental · 14/20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02caf46d5548d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17498D5-D973-4005-8760-F44C9B624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89982413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A8484302-FE32-475A-899D-FF625B074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F08C0C2-AD7D-434C-B96B-170E0E665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E2EC3FDE-ECBF-4FCD-A6B4-79040DB65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3F56A73-8043-43A1-8690-A443074E6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Proyecto: expediente de defensa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13915C42-5D55-4BC7-BBB1-22299FDB4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B625A08-6609-499F-BA68-2AFC22835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723667C-8960-46E2-859B-F6CE92F23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Matriz de imputaciones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E28CE04-4AC7-4C7F-8AE1-6F743229B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354FA13-80E7-4C11-A513-9DD4BB192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7AF88E9-B348-432A-BC7E-103F5CE60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cronología y pruebas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59174C3-6743-4309-B63E-A01F292BD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5B4FFA4-A0AD-423A-A0B3-918FDFFDD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12D30AF-5486-438C-92CB-3D611AD50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argumentos, medidas y lecciones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4a3c15914b4c50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A52C4D1-A539-453B-8296-0E585E6BB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B38B1B41-43EB-4A4D-B5C6-8E7DF8148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418FD05-7F2E-428A-9DE1-3EED44FDC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Completa el tablero para un caso simulado.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E67CE40-85DB-40BC-ACD2-28E7241CA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10BA38B7-9A30-4C22-B5C5-1DDEA53E7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3765B92F-D42B-442D-A231-5414DC5D7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027-2017-OEFA/CD y modificatorias · RCD 00005-2026-OEFA/CD · RCD 00015-2024-OEFA/CD · TUO Ley 27444, D.S. 004-2019-JUS · Ley 29325 · tipificación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27270F0-C128-4467-BD1E-03D4E5C10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Procedimiento administrativo sancionador ambiental · 15/20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837d2394d041a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88B3ED3B-1284-44DC-B07D-CBEBBAE54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43286372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1B4F39FB-7A9D-4FD4-9AE8-FC67AC76B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B927AD9-EDC8-4C66-8294-E08764FAE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EF4621B-1E90-47BB-BB4D-FB651874A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FC9DA4C-82B8-4CF5-A0D9-FB1172FD7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Principios que limitan la potestad sancionadora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A749DCA-966D-488A-828B-947C1F15F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FF61127-6A57-4706-9453-B5DFE4A5E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416DC74-324D-438A-B8BF-B67A97FE2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Legalidad, tipicidad, causalidad y culpabilidad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4AB885E-F9BB-4E40-9ACF-93ED55933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C8D2859D-7BB1-476F-9FC2-4375D50E1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AB7E3D3-C8F4-4849-96E9-ECA02FBCB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Razonabilidad, concurso y continuidad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61230AA-D0D6-4BEF-8005-D1EC0A59B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4F48E5E-0BDA-4C82-A497-57B007AD1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F7ABEE7-AA0C-4B3F-A616-5B80A8D3A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Debido procedimiento y presunción de licitud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b57b9201bc4374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557C6F9-9E86-4F76-85D0-EAC1421ED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28886F3-C1C6-4B29-9F6C-189D0A669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48A1BD3-DD17-4180-A65A-6224CC130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Asocia cada principio con una pregunta de control del expediente.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6692F944-934B-4F27-8B2D-6E32FBDD5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A66BE6B9-8543-48E9-B33F-36CA6BFF1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FC543EC-59E4-4BE8-A570-C3A076E7B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027-2017-OEFA/CD y modificatorias · RCD 00005-2026-OEFA/CD · RCD 00015-2024-OEFA/CD · TUO Ley 27444, D.S. 004-2019-JUS · Ley 29325 · tipificación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604D1ED-1BF3-4514-AE0E-5778FA8FB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Procedimiento administrativo sancionador ambiental · 16/20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9c7284f552490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AA05602A-1A43-4E30-AC26-2A426973F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6900571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4D49C9D-16B5-4512-A3C7-930D7BCB4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0FBC00B-C1B8-42FD-8502-6D17B2C8D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A8E9B51-4B26-488A-A40B-553FF4921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5F2E9D8-6B51-4422-AE66-95BED5337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Imputación y derecho de defensa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109E140-B24A-4DCE-A27C-57F755935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20A45200-B24B-4067-BC07-96C112BBA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E6BE162A-CB2F-49CE-9302-1B0DBF8A9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cargo debe individualizar hecho, norma y calificación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2AA23FFA-2202-43E4-B82B-3AF4101C4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CBB61B60-C031-4991-B24A-7BA6CC80C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4AC294D2-BB55-4566-AA68-4701BAFDB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defensa necesita acceso suficiente al expediente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34ED0E0-A052-4D05-95A6-B6AFB3878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92C0320-27BB-47C1-BEDC-78EA5C811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6481C5CE-84CF-473F-BF2B-F5E64D262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Toda modificación sustancial exige respetar contradicción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bad0cf05c841c4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BF487A3-5E90-43ED-8402-11F5292D9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94D57AFB-22BC-488A-B4E0-882614F7F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5B4DF1EF-C6D8-46CA-83AB-11F96DB35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Construye una matriz hecho-tipo-prueba-refutación.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736D78AC-ECA6-4A0E-8431-5D59E8FF3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D770ACAC-8F91-4647-82D9-80D238983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6D30B5A-2E79-4F04-99A8-F886139B4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027-2017-OEFA/CD y modificatorias · RCD 00005-2026-OEFA/CD · RCD 00015-2024-OEFA/CD · TUO Ley 27444, D.S. 004-2019-JUS · Ley 29325 · tipificación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E465A77-018E-4E28-BD39-496D14872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Procedimiento administrativo sancionador ambiental · 17/20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8363189a486459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659BB1B-84BD-4B49-A0D1-BEB39B431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89211694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D32DBE4E-ABE9-4BA1-B35C-6029B447F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C8053AE-8DCA-4CF7-9619-E37FBA4B5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53042F6-8A99-4840-8B64-E57E73A21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97F582B-B38E-46BF-B601-DB2C17908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Carga probatoria y estándar de motivación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E059587-BD86-4896-A95D-6ECB63934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F05EF5BD-756E-4DBF-ACF3-C06E2A30C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A1358BA-1DA5-42FC-A624-AD4F8BE90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autoridad debe sustentar hechos y responsabilidad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8126910-9002-4E5B-B50F-D00F9C2DD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1055289-2D88-4791-87FE-511CD289D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A12F4D2-3963-4951-8D58-14232BF5B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administrado aporta prueba de descargo y contexto técnico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9088344C-F5A9-4251-B124-4F90F1DC7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E17F3058-B5B5-4C22-AF40-81720A233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4F5E698-A95C-4728-BE27-BEC5AF8D8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resolución responde argumentos relevantes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122065f75f4403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0A90218D-FC24-4F7B-8FCF-2A87C9014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7EAC7F5A-58CE-4C91-8F02-0FA539663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2EBC5D1A-1257-455D-B557-9DE63A339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Evalúa suficiencia, pertinencia y contradicciones de cada prueba.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BFF2CAD-B2BC-465F-93CF-DD3F1D88F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E944082-D451-4F69-9A99-CF295E21F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6881587-C649-4D53-BFA9-272756C5E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027-2017-OEFA/CD y modificatorias · RCD 00005-2026-OEFA/CD · RCD 00015-2024-OEFA/CD · TUO Ley 27444, D.S. 004-2019-JUS · Ley 29325 · tipificación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3F45F19-629D-4A73-BDFD-9C846B0ED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Procedimiento administrativo sancionador ambiental · 18/20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3a8bb354704cb2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220455BF-6B53-43F9-BC49-5A4EFAC5C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422626256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A4CD1FF-B261-49FD-9047-E65FA9F38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15C9915-9C02-4F4E-B9D1-35CDFE18A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B97C462-BE62-49C4-AE6B-7773E78F3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3D2174F-99A9-4C7A-BF63-2E72828D7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Escalas y cálculo de multas OEFA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D587BDC-64C4-4327-BD71-3F3283DA9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8846069-579C-433C-AF0A-B65659C0E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CFB6B5A-47D8-4321-9D52-56C0DB4AF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No existe una escala única: rige la tipificación transversal o sectorial aplicable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619F39F5-97A3-4E6B-B89A-45933CF5E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840F439-5874-4FA0-8482-7146FE640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89EAF96-9529-45FC-813A-2884F862D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Referencias: IGA hasta 15 000/30 000 UIT; LMP hasta 25 000 UIT; residuos hasta 1 400 UIT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746D553-3F53-4226-9229-45B6F4883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A12FE27-E72E-4A98-ACCB-FCCBE9C7D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60EA62C0-2BFF-4B53-864E-872DABC74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RCD 00005-2026-OEFA/CD regula la metodología vigente; la multa coercitiva tiene régimen distinto de 1 a 100 UIT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0f26977e7448b0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751622B-33F6-4A88-A0DE-348B665A1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A717414D-4E83-4D50-88E2-D6227F45C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C114F9B5-1B2E-4544-A5C4-D4329E9EE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Identifica resolución, numeral, rango y variables antes de estimar exposición.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01C7152D-95D9-475D-A32D-F6737067F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CF96D567-75E0-45F2-A5EF-17D74E435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B4B5FD0-817F-415D-9A47-01C30EFD6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027-2017-OEFA/CD y modificatorias · RCD 00005-2026-OEFA/CD · RCD 00015-2024-OEFA/CD · TUO Ley 27444, D.S. 004-2019-JUS · Ley 29325 · tipificación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686533B-B335-484C-AC9D-BFF4296DD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Procedimiento administrativo sancionador ambiental · 19/20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8cd9b26228489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CDB0A01E-C955-41C1-B8CF-DE70E29A2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3349788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A0F274B4-E397-409D-B8E2-CEC24F89D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423BFC2-C82E-49F5-8E9B-21273D96D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D415C8EA-FD42-43A5-AC84-7FA96400F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D978FD2-E93F-4E44-AC36-5A4354115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imputación define el campo de debate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76FEDFC-D5C2-4D73-B4CE-5531CAB6D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FC6F9298-0C67-4E7D-A6A6-B22A2481D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E8551E0-015E-48BA-9005-189219524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Hecho atribuido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F9E26E44-34C1-46D3-9DCA-4BFABF944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82954EAE-FB6C-4730-A11D-1077A0754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CE1E4A07-468A-4414-91AF-36A510399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obligación presuntamente incumplida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8D02A1F6-78DE-40E3-BB16-36C401514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838A615D-50A6-4036-8640-C7F3DCB71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E62CD87-B387-43B5-A0D4-93682084C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calificación y posible consecuencia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416b15bff04d4d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B854ECAF-F763-4A6F-B792-BBDDCE475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066717BA-F2D1-4BB7-BA0D-D20D828AF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FB8EC5A-D729-4E2E-B0A3-F4CFDF407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Descompón cada imputación en elementos probatorios.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E238328-488E-49C4-A90C-F56239D7E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B8DF407-8AE6-49C4-AAAF-64CB997FB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39EDBFD-B9F5-4069-9408-7CA0172A1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027-2017-OEFA/CD y modificatorias · RCD 00005-2026-OEFA/CD · RCD 00015-2024-OEFA/CD · TUO Ley 27444, D.S. 004-2019-JUS · Ley 29325 · tipificación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E0D89AC-DAB4-4DA3-BD01-1BCACE0AB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Procedimiento administrativo sancionador ambiental · 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23adbf145e42d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716AD3B4-5E7E-47C5-B8B7-7914C4F29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10239966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8ACBD88-BA3F-4400-97C3-FBF40410F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4886222-A61E-4F36-B01D-C9477235C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4AACACE9-F8BF-4F89-B25E-2E566C9B8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36CEADE-4664-407C-A143-0A840A1D6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Recurso y control del expediente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BC4A02D-F4F9-4FA7-B066-0D1A6C4D2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30F05F9C-129B-4665-A11D-1A82A2644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797C26D-E96E-4F0E-ABD3-F52E9DB6E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Identifica acto impugnable, plazo y autoridad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BA4086D-F40A-45C0-9F64-40409D3EE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C0C32EB2-79E7-414C-B500-4D59F8B32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BAA366B-D9F0-4A23-BAF6-DE3FCC7C0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Preserva agravios jurídicos y prueba técnica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F7044214-FD57-433E-85DC-D2C5EF997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F9A04BE-6320-4562-85C5-7790B9698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6B35E0B-5E0E-45EB-B793-DEDACBB82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recurso se construye sobre el expediente, no sobre afirmaciones nuevas sin soporte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ed35abdce445ec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AA24744-5444-4AE0-A92E-1F1836C15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56214889-9D39-40B6-9B18-9EC91AA86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787A01E-62E7-4FA4-BD57-46A6FAEA8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Prepara un índice de agravios y petitorio coherente.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2435BD7F-9C30-431A-B9CE-0177B00F6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DE988F17-189C-4A3A-A239-FB6EC3EBD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AB1BCDC9-097B-4C62-B93C-76979E21A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027-2017-OEFA/CD y modificatorias · RCD 00005-2026-OEFA/CD · RCD 00015-2024-OEFA/CD · TUO Ley 27444, D.S. 004-2019-JUS · Ley 29325 · tipificación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C5BAD01-2D20-47DE-B017-5496BC03E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Procedimiento administrativo sancionador ambiental · 20/20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adb84d7b63484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73E3AFEE-E4FA-4093-B634-C9E7D7E7C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48441764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F6009F6-52B1-4D75-91D2-A9939CFAC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342E714-A46F-4E36-BCB0-28E674892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C6006F2-6DD6-446A-AFC0-F6716964E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A7757C6-B2F9-4791-9C41-7DAE2D94B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expediente debe leerse como una cronología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88ACF68-6CBD-42E8-8217-CC90D08C3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E05AD72-5868-4489-B8D6-92CDC4186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16074A10-ACAD-4EC1-904D-3AED20ECA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Actuaciones de supervisión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29229C42-E60A-441C-9EF2-438D21A14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4D19BB9-00B0-415B-9981-51112D994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24EF36E-0828-4906-A1A8-F9C433B8F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notificaciones y respuestas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C40CFFB-A717-4003-A1C0-FF8837298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32619A9-46D0-45F2-B4FC-E0F22FB2C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BE2E3186-CAB0-4AD8-9560-E13F21D01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medidas y evidencias posteriores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42df2c81104ad0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29327CD-FB2F-492C-B0D8-99D6F294A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323D520C-7AD1-469A-A239-8926475D2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BE05DBD-3F74-4474-9827-C6F15829C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Construye una línea de tiempo única.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0880D763-D92B-4EB5-90BA-5F5C2DE99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1193C77-087D-41BA-8589-07A92CC76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650CF22-4DC1-4FCD-A10E-B6885D1A5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027-2017-OEFA/CD y modificatorias · RCD 00005-2026-OEFA/CD · RCD 00015-2024-OEFA/CD · TUO Ley 27444, D.S. 004-2019-JUS · Ley 29325 · tipificación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A359A39-B2FF-4574-A8A7-6D39C875F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Procedimiento administrativo sancionador ambiental · 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c24984bc3b4b5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F407F7AB-EF34-47B4-BF73-67AE8746A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44508830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79D4698-F292-4FCF-9C23-55FC0166C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DE41DDF-E917-46A1-830E-5E970BF2A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1CA04847-C71D-4588-831C-EC6D58B57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26ED2D2-3E91-421F-A865-66AC2D42F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defensa técnica prueba cómo operó el sistema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BD707FE-6A83-48FA-8213-6E7869B22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31687C0-A62B-433A-BD28-10F05BB47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BB1C2509-207B-4AD2-9AAE-9B1919789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Condiciones reales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FFC88D3-FB63-4BA4-A06D-2BE2EE20B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82B85221-929B-4BA7-B715-07A91CF16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D81D71D-F538-45FA-B8FC-2EE9C5EC6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métodos y registros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B345444-1D9F-4421-B4AB-D01F36056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55FFC15-E7CA-48C1-A5E1-D074C8CC1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477A610-D109-4063-A7ED-197F54378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causas y controles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ff3bf886c94091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A68083C-47B2-41D8-9158-DAC955FFB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3E59DBD-F084-432A-823C-1ECC16248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1D6101F-4B8E-47B2-8FD6-24343507A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Evita argumentos generales sin soporte.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00ADB51E-69BE-4016-94E0-989DFDF4C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F5139DF-4FB9-477E-A6E0-BB7CB6139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8B1F371-FF33-46FD-8373-9872AA7DF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027-2017-OEFA/CD y modificatorias · RCD 00005-2026-OEFA/CD · RCD 00015-2024-OEFA/CD · TUO Ley 27444, D.S. 004-2019-JUS · Ley 29325 · tipificación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7E1EF5E-5380-4E4E-B9F1-7297D0261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Procedimiento administrativo sancionador ambiental · 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5ae2f96439468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B0C0C7FF-15CF-4501-9619-60A89B405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5674677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31109756-3CD6-46A3-9D47-9578D4186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FAE4E96-9A2F-4B69-8AEA-BFC084C2C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49E929C-0665-44F8-9881-3654DE2C4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F2EB2F5-61DF-4156-A635-C81678A25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defensa legal controla validez y responsabilidad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782653AC-0230-42AE-8A84-C954F3EC5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EFDCF30-7E19-4D51-B064-28296B082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C535C90-033B-44D5-8DA8-7536B13C8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Competencia y legalidad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68578DF-4F07-4CF2-BEE3-4A90F9806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6CECDAB-B73F-468C-B085-8C60F7D61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A6DE8140-9732-4E66-8BA5-CA413BA25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tipicidad y causalidad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9288AA9-593D-4045-BD1B-74DF5C492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3727E29-176F-400C-9383-93D87D9CB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DE21DFE-3670-4891-AF98-C5609C0E4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debido procedimiento y motivación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19e0a66ab341e4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FC5E0A9-3318-4377-BB87-688B16AA6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3D66D66-8F1A-47CC-862B-10152291E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4D8028EC-B837-4B04-923A-5C809752A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Relaciona cada argumento con hechos del expediente.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09FF9EC9-3A65-4E7D-8B0C-A178F2759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9974FAC-1667-4BAB-AC62-A35C329DF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A4347CF2-FDBF-41B6-A814-728EB1F72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027-2017-OEFA/CD y modificatorias · RCD 00005-2026-OEFA/CD · RCD 00015-2024-OEFA/CD · TUO Ley 27444, D.S. 004-2019-JUS · Ley 29325 · tipificación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AC1DB43-80AA-48A4-92C4-1AECD13B4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Procedimiento administrativo sancionador ambiental · 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937eefc9004ca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986471DA-5EBD-4618-AAB4-13442899E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76528174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8535EB37-0FC5-4636-9B06-218079CF4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785A70A-3AF0-4D46-8BE7-5360C6365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A7FE4C5-B18C-41FD-9451-73BD2C520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D58C884-630F-4381-B573-8361256AF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prueba debe ser pertinente y auténtica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049C164-36BA-4F6B-8191-50DEDC4E5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F52F267-30A8-4AAD-B999-D7D5A4182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196C6494-D53D-44CC-A103-1EAF08975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Qué demuestra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8B72EA3-C4F5-4782-8C7D-445555BE5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D1FBBCB-DA42-4CB9-BA88-B33D7482A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66B93F65-02EA-413C-9B26-AA688421A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cómo se obtuvo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DD1C54A4-BB5D-4F94-BEC7-E62F9EEA5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663A8B05-A08E-40D6-B8A7-D7D1E4770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52052DC-4A45-4396-88BB-40F2710FD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por qué es confiable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9a380ac4b6430a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7B57278-7334-4C73-854A-5F2A48BAC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722D4DF-54DE-43B0-BD97-2870CC781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BC9C0E0-F615-4F1C-8D1E-9F3DE19BB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Incluye explicación probatoria en cada anexo.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287D87D-547A-4866-8D61-F17CFBA08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573E2FD-232A-494C-BF35-CD0119833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71AD7645-3A51-4E06-9975-26F3EDE67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027-2017-OEFA/CD y modificatorias · RCD 00005-2026-OEFA/CD · RCD 00015-2024-OEFA/CD · TUO Ley 27444, D.S. 004-2019-JUS · Ley 29325 · tipificación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8DA6728-6AD6-4791-804C-46C45148D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Procedimiento administrativo sancionador ambiental · 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d9d31fcac124f5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71A4EA3-A5D1-493C-88A0-64E22B91B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6720972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3304540-1D1C-4DF2-BD71-3E3F765C4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5491492-1342-447A-963B-8BF405374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E5AB99C-6988-408C-8E06-7E28BB12D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F462E2C-FDF2-4FAB-B8C4-6AEA27F34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Los plazos son un riesgo operativo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BCEFF1BC-3B37-49E2-88C5-BD9A30FA4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DFD47B7-5B0D-4DA2-AB55-B7C809C29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46F6BA8-EB4A-42BD-94D9-477B25EE5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Fecha de notificación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F2F1F63-E1BA-4A03-93D4-BC22B10BF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2489E079-E0A1-4D4A-A1C7-C974CDA3E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00E77B0-E8E8-4F6B-9D2F-27FD27079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cómputo y vencimiento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0E054F16-8E21-4041-8198-CEAC0EE5B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156AF14-2703-430D-94BE-8EED4D132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24B5D87-2E0A-42B6-A3E3-E1BDB6497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aprobación y presentación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ec6fe5c0f14a8d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E1BD9A2-C083-4359-81BF-7C0E0036C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3B55268-B5E8-425F-9D95-528181027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C933D03-6BDD-48F0-BCAD-64828DB52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Configura alertas y doble control.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D3BD319E-1A24-415B-886B-292E72119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A362FCDB-B563-40C9-AA3F-30178323A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8A8E237-D578-482F-BFEA-7A9F2072D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027-2017-OEFA/CD y modificatorias · RCD 00005-2026-OEFA/CD · RCD 00015-2024-OEFA/CD · TUO Ley 27444, D.S. 004-2019-JUS · Ley 29325 · tipificación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C56512A-3169-47E5-B90D-3234FA1D2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Procedimiento administrativo sancionador ambiental · 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a4aa73e1b2470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61854799-99FB-4323-84D3-6672B9B4D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6391905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6CA6B29-E32E-4B61-B4BE-026CB7D71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5A1F363-0054-4EBB-976A-0EF56D8CB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FF3B722-13D7-417A-8BDB-80E835043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5BF7EB0-F85D-4455-9623-057BCF695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Corregir no equivale automáticamente a exonerar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54726ECD-DA0E-47A2-9C4A-B9BC5049D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11050ECE-9076-4DF6-9C78-8ECB31BC5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6300373-870B-4A0B-8D17-C2B6CAE5E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Cumplimiento de la medida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03136EF-704A-4FE4-8DE8-E1303D0E5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B2F2986-99F6-4CAB-83FF-AE300422D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4AB4CC76-28C2-43CA-89CB-FCF3355A2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reducción del riesgo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5848C172-0A32-4372-8054-70146FB5D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4A4B67C-FAE9-4F7A-B56C-955CF2554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3D1862CB-B072-48F6-916F-0AC1060B4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efecto jurídico según régimen y momento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40217ca3234e25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5EFB9FF-FBB3-47DA-9954-FCBF5209A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5C821C47-6085-49C0-9132-3DBC5E418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56D54B7B-EEC1-43D1-9F0E-839485E1E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Separa decisión operativa de conclusión legal.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2C49657F-C4F1-443E-A264-50A80E345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446D6D7-CDE5-438A-8E53-F76B45A82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64A9AD0-1A6D-4621-AC9F-E677CD009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027-2017-OEFA/CD y modificatorias · RCD 00005-2026-OEFA/CD · RCD 00015-2024-OEFA/CD · TUO Ley 27444, D.S. 004-2019-JUS · Ley 29325 · tipificación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4BC1E73-BF59-48E7-91FE-D3EFB11C9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Procedimiento administrativo sancionador ambiental · 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0cb8bbef364d4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68D5B31-B925-4427-AF62-57264D797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50404472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A089617-E894-4406-BF8C-0C93FD86F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9C09B9A-A2E4-4A7F-AB43-D49637776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A7EA0F8-FB8F-4076-81EA-214DCD6E3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F2BBF48-E63C-44D9-84B0-7013F7E9D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proporcionalidad requiere información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0EF8AF5-537B-4347-B75A-199676708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00FD7DCB-9553-44BA-91FD-0E5F0E962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229A0DD-D088-48A3-9A6E-64E6DA72B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Gravedad y daño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FB7F0D45-DB0E-4896-B1FC-F66D1258E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0E76EDC-CD14-4E25-80AD-1988B7636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C16DFB04-0455-4573-B547-413B5B5F0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beneficio ilícito o ventaja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9E674974-0282-4466-B901-A27A2E8D4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4D15D9B-3D32-4C59-BC28-8FA1E5EB8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A417979-0BDA-445B-AE6E-EB3558AAF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circunstancias y conducta posterior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0232c21ce34ada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901F47D9-57D0-48C8-A957-98254EA43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849836D5-630A-4F61-A0F4-C51EF57C5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679ED57-3B4A-4B46-AA4B-3B32C6C85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Documenta factores relevantes sin especulación.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A26F5AC1-8E3B-4A5C-9197-08D5824BD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C7BD9546-7496-4777-B1E3-FA2595CCC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B554D6A-C794-460F-B5FD-21AF319F5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027-2017-OEFA/CD y modificatorias · RCD 00005-2026-OEFA/CD · RCD 00015-2024-OEFA/CD · TUO Ley 27444, D.S. 004-2019-JUS · Ley 29325 · tipificación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4669E84-6B00-407F-9869-7708CEC80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Procedimiento administrativo sancionador ambiental · 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c91010de9e491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930ACE9-8F47-47DE-A1E2-D83963542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39705149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2026-07-23T16:26:45.5200000Z</dcterms:created>
  <dcterms:modified xsi:type="dcterms:W3CDTF">2026-07-23T16:26:45.5200000Z</dcterms:modified>
</coreProperties>
</file>