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2ee707a27554a26" /><Relationship Type="http://schemas.openxmlformats.org/officeDocument/2006/relationships/extended-properties" Target="/docProps/app.xml" Id="Rdd73c03551ad4f99" /><Relationship Type="http://schemas.openxmlformats.org/officeDocument/2006/relationships/officeDocument" Target="/ppt/presentation.xml" Id="R698095cf3cb7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100017bf3486b"/>
  </p:sldMasterIdLst>
  <p:notesMasterIdLst>
    <p:notesMasterId xmlns:r="http://schemas.openxmlformats.org/officeDocument/2006/relationships" r:id="R47d331274e7d4fc6"/>
  </p:notesMasterIdLst>
  <p:sldIdLst>
    <p:sldId xmlns:r="http://schemas.openxmlformats.org/officeDocument/2006/relationships" id="256" r:id="R372eec94c759409a"/>
    <p:sldId xmlns:r="http://schemas.openxmlformats.org/officeDocument/2006/relationships" id="257" r:id="R3e29cb5115664c70"/>
    <p:sldId xmlns:r="http://schemas.openxmlformats.org/officeDocument/2006/relationships" id="258" r:id="R1164d1ef990e4926"/>
    <p:sldId xmlns:r="http://schemas.openxmlformats.org/officeDocument/2006/relationships" id="259" r:id="R0c0a9697b00b4dd1"/>
    <p:sldId xmlns:r="http://schemas.openxmlformats.org/officeDocument/2006/relationships" id="260" r:id="Rb3f73951af894eea"/>
    <p:sldId xmlns:r="http://schemas.openxmlformats.org/officeDocument/2006/relationships" id="261" r:id="R8988e890738b4578"/>
    <p:sldId xmlns:r="http://schemas.openxmlformats.org/officeDocument/2006/relationships" id="262" r:id="R131f47faf8134d1e"/>
    <p:sldId xmlns:r="http://schemas.openxmlformats.org/officeDocument/2006/relationships" id="263" r:id="Rff38046770a74239"/>
    <p:sldId xmlns:r="http://schemas.openxmlformats.org/officeDocument/2006/relationships" id="264" r:id="R2e1deccdd40b4a4e"/>
    <p:sldId xmlns:r="http://schemas.openxmlformats.org/officeDocument/2006/relationships" id="265" r:id="R04d45b191a35439b"/>
    <p:sldId xmlns:r="http://schemas.openxmlformats.org/officeDocument/2006/relationships" id="266" r:id="R3547d6e3b4844395"/>
    <p:sldId xmlns:r="http://schemas.openxmlformats.org/officeDocument/2006/relationships" id="267" r:id="Ra55f31875f0d4b7a"/>
    <p:sldId xmlns:r="http://schemas.openxmlformats.org/officeDocument/2006/relationships" id="268" r:id="R6748af3395bd4186"/>
    <p:sldId xmlns:r="http://schemas.openxmlformats.org/officeDocument/2006/relationships" id="269" r:id="Rad4441f464094dff"/>
    <p:sldId xmlns:r="http://schemas.openxmlformats.org/officeDocument/2006/relationships" id="270" r:id="Re035460576994ebb"/>
    <p:sldId xmlns:r="http://schemas.openxmlformats.org/officeDocument/2006/relationships" id="271" r:id="Raa1321ca12f642db"/>
    <p:sldId xmlns:r="http://schemas.openxmlformats.org/officeDocument/2006/relationships" id="272" r:id="Rc307ef599315496f"/>
    <p:sldId xmlns:r="http://schemas.openxmlformats.org/officeDocument/2006/relationships" id="273" r:id="R5a6a355ff9e443f8"/>
    <p:sldId xmlns:r="http://schemas.openxmlformats.org/officeDocument/2006/relationships" id="274" r:id="R7e66c045ad7a4063"/>
    <p:sldId xmlns:r="http://schemas.openxmlformats.org/officeDocument/2006/relationships" id="275" r:id="R2c71a0f5d072433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69c6479b144fc0" /><Relationship Type="http://schemas.openxmlformats.org/officeDocument/2006/relationships/slideMaster" Target="/ppt/slideMasters/slideMaster1.xml" Id="R940100017bf3486b" /><Relationship Type="http://schemas.openxmlformats.org/officeDocument/2006/relationships/notesMaster" Target="/ppt/notesMasters/notesMaster1.xml" Id="R47d331274e7d4fc6" /><Relationship Type="http://schemas.openxmlformats.org/officeDocument/2006/relationships/presProps" Target="/ppt/presProps.xml" Id="R421a5c220a9243d5" /><Relationship Type="http://schemas.openxmlformats.org/officeDocument/2006/relationships/tableStyles" Target="/ppt/tableStyles.xml" Id="Rffd9c7262fbc46ca" /><Relationship Type="http://schemas.openxmlformats.org/officeDocument/2006/relationships/slide" Target="/ppt/slides/slide1.xml" Id="R372eec94c759409a" /><Relationship Type="http://schemas.openxmlformats.org/officeDocument/2006/relationships/slide" Target="/ppt/slides/slide2.xml" Id="R3e29cb5115664c70" /><Relationship Type="http://schemas.openxmlformats.org/officeDocument/2006/relationships/slide" Target="/ppt/slides/slide3.xml" Id="R1164d1ef990e4926" /><Relationship Type="http://schemas.openxmlformats.org/officeDocument/2006/relationships/slide" Target="/ppt/slides/slide4.xml" Id="R0c0a9697b00b4dd1" /><Relationship Type="http://schemas.openxmlformats.org/officeDocument/2006/relationships/slide" Target="/ppt/slides/slide5.xml" Id="Rb3f73951af894eea" /><Relationship Type="http://schemas.openxmlformats.org/officeDocument/2006/relationships/slide" Target="/ppt/slides/slide6.xml" Id="R8988e890738b4578" /><Relationship Type="http://schemas.openxmlformats.org/officeDocument/2006/relationships/slide" Target="/ppt/slides/slide7.xml" Id="R131f47faf8134d1e" /><Relationship Type="http://schemas.openxmlformats.org/officeDocument/2006/relationships/slide" Target="/ppt/slides/slide8.xml" Id="Rff38046770a74239" /><Relationship Type="http://schemas.openxmlformats.org/officeDocument/2006/relationships/slide" Target="/ppt/slides/slide9.xml" Id="R2e1deccdd40b4a4e" /><Relationship Type="http://schemas.openxmlformats.org/officeDocument/2006/relationships/slide" Target="/ppt/slides/slide10.xml" Id="R04d45b191a35439b" /><Relationship Type="http://schemas.openxmlformats.org/officeDocument/2006/relationships/slide" Target="/ppt/slides/slide11.xml" Id="R3547d6e3b4844395" /><Relationship Type="http://schemas.openxmlformats.org/officeDocument/2006/relationships/slide" Target="/ppt/slides/slide12.xml" Id="Ra55f31875f0d4b7a" /><Relationship Type="http://schemas.openxmlformats.org/officeDocument/2006/relationships/slide" Target="/ppt/slides/slide13.xml" Id="R6748af3395bd4186" /><Relationship Type="http://schemas.openxmlformats.org/officeDocument/2006/relationships/slide" Target="/ppt/slides/slide14.xml" Id="Rad4441f464094dff" /><Relationship Type="http://schemas.openxmlformats.org/officeDocument/2006/relationships/slide" Target="/ppt/slides/slide15.xml" Id="Re035460576994ebb" /><Relationship Type="http://schemas.openxmlformats.org/officeDocument/2006/relationships/slide" Target="/ppt/slides/slide16.xml" Id="Raa1321ca12f642db" /><Relationship Type="http://schemas.openxmlformats.org/officeDocument/2006/relationships/slide" Target="/ppt/slides/slide17.xml" Id="Rc307ef599315496f" /><Relationship Type="http://schemas.openxmlformats.org/officeDocument/2006/relationships/slide" Target="/ppt/slides/slide18.xml" Id="R5a6a355ff9e443f8" /><Relationship Type="http://schemas.openxmlformats.org/officeDocument/2006/relationships/slide" Target="/ppt/slides/slide19.xml" Id="R7e66c045ad7a4063" /><Relationship Type="http://schemas.openxmlformats.org/officeDocument/2006/relationships/slide" Target="/ppt/slides/slide20.xml" Id="R2c71a0f5d072433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c0c2a8d8d240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ffb54d9363490e" /><Relationship Type="http://schemas.openxmlformats.org/officeDocument/2006/relationships/notesMaster" Target="/ppt/notesMasters/notesMaster1.xml" Id="R719ddd1469c94b2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483883db76c4ad9" /><Relationship Type="http://schemas.openxmlformats.org/officeDocument/2006/relationships/notesMaster" Target="/ppt/notesMasters/notesMaster1.xml" Id="R10694204e6a4468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6e860a8cca14830" /><Relationship Type="http://schemas.openxmlformats.org/officeDocument/2006/relationships/notesMaster" Target="/ppt/notesMasters/notesMaster1.xml" Id="R00ac8b34c0d1426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4a7feb515554a0b" /><Relationship Type="http://schemas.openxmlformats.org/officeDocument/2006/relationships/notesMaster" Target="/ppt/notesMasters/notesMaster1.xml" Id="R2f8ebe6f0e2a40b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41ca0af4a8b493e" /><Relationship Type="http://schemas.openxmlformats.org/officeDocument/2006/relationships/notesMaster" Target="/ppt/notesMasters/notesMaster1.xml" Id="Rc2765403881c4b1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cbf75bfa3644f71" /><Relationship Type="http://schemas.openxmlformats.org/officeDocument/2006/relationships/notesMaster" Target="/ppt/notesMasters/notesMaster1.xml" Id="R01c999e06bca4f0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679927e3eb34da5" /><Relationship Type="http://schemas.openxmlformats.org/officeDocument/2006/relationships/notesMaster" Target="/ppt/notesMasters/notesMaster1.xml" Id="R4b90306adaef4f1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9e3be5476f544d9" /><Relationship Type="http://schemas.openxmlformats.org/officeDocument/2006/relationships/notesMaster" Target="/ppt/notesMasters/notesMaster1.xml" Id="Rf2306a5292684b1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3eecc1b548c4123" /><Relationship Type="http://schemas.openxmlformats.org/officeDocument/2006/relationships/notesMaster" Target="/ppt/notesMasters/notesMaster1.xml" Id="R964de32d8ccb460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830023e79244f05" /><Relationship Type="http://schemas.openxmlformats.org/officeDocument/2006/relationships/notesMaster" Target="/ppt/notesMasters/notesMaster1.xml" Id="R6ca6b3e682b744b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2a8ef81d2f5492d" /><Relationship Type="http://schemas.openxmlformats.org/officeDocument/2006/relationships/notesMaster" Target="/ppt/notesMasters/notesMaster1.xml" Id="R82a6ae8f42ab41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857c8c715ed48cc" /><Relationship Type="http://schemas.openxmlformats.org/officeDocument/2006/relationships/notesMaster" Target="/ppt/notesMasters/notesMaster1.xml" Id="Rc44c64fb107047b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75570c1d556492b" /><Relationship Type="http://schemas.openxmlformats.org/officeDocument/2006/relationships/notesMaster" Target="/ppt/notesMasters/notesMaster1.xml" Id="R70b5458b39bf454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86ca4c3f7244ca7" /><Relationship Type="http://schemas.openxmlformats.org/officeDocument/2006/relationships/notesMaster" Target="/ppt/notesMasters/notesMaster1.xml" Id="R755a1b0b7b0245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40572fdacc4c24" /><Relationship Type="http://schemas.openxmlformats.org/officeDocument/2006/relationships/notesMaster" Target="/ppt/notesMasters/notesMaster1.xml" Id="R05316fa8dc424d4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29e9b5660f84d1c" /><Relationship Type="http://schemas.openxmlformats.org/officeDocument/2006/relationships/notesMaster" Target="/ppt/notesMasters/notesMaster1.xml" Id="Rdb67d09514b046d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4098dcab3704767" /><Relationship Type="http://schemas.openxmlformats.org/officeDocument/2006/relationships/notesMaster" Target="/ppt/notesMasters/notesMaster1.xml" Id="Rd15fc1e37b61432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00fa407bcfa4bc2" /><Relationship Type="http://schemas.openxmlformats.org/officeDocument/2006/relationships/notesMaster" Target="/ppt/notesMasters/notesMaster1.xml" Id="R095a6540af4b4da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9e636767dd414a" /><Relationship Type="http://schemas.openxmlformats.org/officeDocument/2006/relationships/notesMaster" Target="/ppt/notesMasters/notesMaster1.xml" Id="Re7522d36d8fd455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7f9c04057424485" /><Relationship Type="http://schemas.openxmlformats.org/officeDocument/2006/relationships/notesMaster" Target="/ppt/notesMasters/notesMaster1.xml" Id="R53ab9982d4f544e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4f7ef6b37400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127a6fade8a446e" /><Relationship Type="http://schemas.openxmlformats.org/officeDocument/2006/relationships/slideLayout" Target="/ppt/slideLayouts/slideLayout1.xml" Id="R76dabb611ea74ef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abb611ea74ef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5ab9630944dc" /><Relationship Type="http://schemas.openxmlformats.org/officeDocument/2006/relationships/image" Target="/ppt/media/image.jpeg" Id="Ra0b071e5651c46cb" /><Relationship Type="http://schemas.openxmlformats.org/officeDocument/2006/relationships/image" Target="/ppt/media/image.png" Id="R5eb3d7421807497f" /><Relationship Type="http://schemas.openxmlformats.org/officeDocument/2006/relationships/notesSlide" Target="/ppt/notesSlides/notesSlide1.xml" Id="R9e59dafb696242b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dded53d64578" /><Relationship Type="http://schemas.openxmlformats.org/officeDocument/2006/relationships/image" Target="/ppt/media/image10.jpeg" Id="R2e37468060294de2" /><Relationship Type="http://schemas.openxmlformats.org/officeDocument/2006/relationships/image" Target="/ppt/media/image10.png" Id="Rb1f1a1d794064e67" /><Relationship Type="http://schemas.openxmlformats.org/officeDocument/2006/relationships/notesSlide" Target="/ppt/notesSlides/notesSlide10.xml" Id="Rbc5720316f5c48a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2d1e531be4a9d" /><Relationship Type="http://schemas.openxmlformats.org/officeDocument/2006/relationships/image" Target="/ppt/media/image11.jpeg" Id="Rb0f672cbcc1343a2" /><Relationship Type="http://schemas.openxmlformats.org/officeDocument/2006/relationships/image" Target="/ppt/media/image11.png" Id="R1e9d587c7f8c444e" /><Relationship Type="http://schemas.openxmlformats.org/officeDocument/2006/relationships/notesSlide" Target="/ppt/notesSlides/notesSlide11.xml" Id="Rd4279ad1f72848e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f78446b54c34" /><Relationship Type="http://schemas.openxmlformats.org/officeDocument/2006/relationships/image" Target="/ppt/media/image12.jpeg" Id="R85ffaf9d6ac14e4b" /><Relationship Type="http://schemas.openxmlformats.org/officeDocument/2006/relationships/image" Target="/ppt/media/image12.png" Id="Rfbf0305c946d46c5" /><Relationship Type="http://schemas.openxmlformats.org/officeDocument/2006/relationships/notesSlide" Target="/ppt/notesSlides/notesSlide12.xml" Id="Rc9b592baf665451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826e570c24499" /><Relationship Type="http://schemas.openxmlformats.org/officeDocument/2006/relationships/image" Target="/ppt/media/image13.jpeg" Id="R341cd847e3af4c7c" /><Relationship Type="http://schemas.openxmlformats.org/officeDocument/2006/relationships/image" Target="/ppt/media/image13.png" Id="R0e17063ba4ab4bce" /><Relationship Type="http://schemas.openxmlformats.org/officeDocument/2006/relationships/notesSlide" Target="/ppt/notesSlides/notesSlide13.xml" Id="R586e76065df0407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d65572e242a5" /><Relationship Type="http://schemas.openxmlformats.org/officeDocument/2006/relationships/image" Target="/ppt/media/image14.jpeg" Id="R4ede1099be694a92" /><Relationship Type="http://schemas.openxmlformats.org/officeDocument/2006/relationships/image" Target="/ppt/media/image14.png" Id="Rd366add009a14daf" /><Relationship Type="http://schemas.openxmlformats.org/officeDocument/2006/relationships/notesSlide" Target="/ppt/notesSlides/notesSlide14.xml" Id="R24cf30338a414e7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0ca4ff214818" /><Relationship Type="http://schemas.openxmlformats.org/officeDocument/2006/relationships/image" Target="/ppt/media/image15.jpeg" Id="R9afcb3cce0074c3e" /><Relationship Type="http://schemas.openxmlformats.org/officeDocument/2006/relationships/image" Target="/ppt/media/image15.png" Id="R78018cc79c3f40b8" /><Relationship Type="http://schemas.openxmlformats.org/officeDocument/2006/relationships/notesSlide" Target="/ppt/notesSlides/notesSlide15.xml" Id="R7040ce0c081b4df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97286ed94745" /><Relationship Type="http://schemas.openxmlformats.org/officeDocument/2006/relationships/image" Target="/ppt/media/image16.jpeg" Id="R0e13e390c6024acf" /><Relationship Type="http://schemas.openxmlformats.org/officeDocument/2006/relationships/image" Target="/ppt/media/image16.png" Id="R5aefe41af1e04f47" /><Relationship Type="http://schemas.openxmlformats.org/officeDocument/2006/relationships/notesSlide" Target="/ppt/notesSlides/notesSlide16.xml" Id="R8698c774a0e9462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55c7a7354448" /><Relationship Type="http://schemas.openxmlformats.org/officeDocument/2006/relationships/image" Target="/ppt/media/image17.jpeg" Id="R018e2fe5c3204e68" /><Relationship Type="http://schemas.openxmlformats.org/officeDocument/2006/relationships/image" Target="/ppt/media/image17.png" Id="R18a46126f8014087" /><Relationship Type="http://schemas.openxmlformats.org/officeDocument/2006/relationships/notesSlide" Target="/ppt/notesSlides/notesSlide17.xml" Id="R5e87fecbc13042a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067ce8704b8b" /><Relationship Type="http://schemas.openxmlformats.org/officeDocument/2006/relationships/image" Target="/ppt/media/image18.jpeg" Id="R41b5d3f5d1c146d4" /><Relationship Type="http://schemas.openxmlformats.org/officeDocument/2006/relationships/image" Target="/ppt/media/image18.png" Id="Rba594ff979414de3" /><Relationship Type="http://schemas.openxmlformats.org/officeDocument/2006/relationships/notesSlide" Target="/ppt/notesSlides/notesSlide18.xml" Id="Rf823593e36fd4e4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e6d5f71f4e3b" /><Relationship Type="http://schemas.openxmlformats.org/officeDocument/2006/relationships/image" Target="/ppt/media/image19.jpeg" Id="Rc6fd2282ad8c4915" /><Relationship Type="http://schemas.openxmlformats.org/officeDocument/2006/relationships/image" Target="/ppt/media/image19.png" Id="R2b0a14c789f349af" /><Relationship Type="http://schemas.openxmlformats.org/officeDocument/2006/relationships/notesSlide" Target="/ppt/notesSlides/notesSlide19.xml" Id="Rf6edcd9ac863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b5ba01c249b3" /><Relationship Type="http://schemas.openxmlformats.org/officeDocument/2006/relationships/image" Target="/ppt/media/image2.jpeg" Id="Ra1e4b33e6b5948f7" /><Relationship Type="http://schemas.openxmlformats.org/officeDocument/2006/relationships/image" Target="/ppt/media/image2.png" Id="R67777b48a7974768" /><Relationship Type="http://schemas.openxmlformats.org/officeDocument/2006/relationships/notesSlide" Target="/ppt/notesSlides/notesSlide2.xml" Id="Ra487749d44b3469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097b29834035" /><Relationship Type="http://schemas.openxmlformats.org/officeDocument/2006/relationships/image" Target="/ppt/media/image20.jpeg" Id="R955207d5f96e47b4" /><Relationship Type="http://schemas.openxmlformats.org/officeDocument/2006/relationships/image" Target="/ppt/media/image20.png" Id="R25792c7c2b664825" /><Relationship Type="http://schemas.openxmlformats.org/officeDocument/2006/relationships/notesSlide" Target="/ppt/notesSlides/notesSlide20.xml" Id="R25af0c6270d4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79f38a733482c" /><Relationship Type="http://schemas.openxmlformats.org/officeDocument/2006/relationships/image" Target="/ppt/media/image3.jpeg" Id="R688646e4ec7a45d0" /><Relationship Type="http://schemas.openxmlformats.org/officeDocument/2006/relationships/image" Target="/ppt/media/image3.png" Id="R8ae7813969494567" /><Relationship Type="http://schemas.openxmlformats.org/officeDocument/2006/relationships/notesSlide" Target="/ppt/notesSlides/notesSlide3.xml" Id="R40a5c62e9979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00bfa5a19440b" /><Relationship Type="http://schemas.openxmlformats.org/officeDocument/2006/relationships/image" Target="/ppt/media/image4.jpeg" Id="R3b52290215f64b88" /><Relationship Type="http://schemas.openxmlformats.org/officeDocument/2006/relationships/image" Target="/ppt/media/image4.png" Id="R7caad1975ccd4ec3" /><Relationship Type="http://schemas.openxmlformats.org/officeDocument/2006/relationships/notesSlide" Target="/ppt/notesSlides/notesSlide4.xml" Id="Recc706fde17e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6bd9be7441ec" /><Relationship Type="http://schemas.openxmlformats.org/officeDocument/2006/relationships/image" Target="/ppt/media/image5.jpeg" Id="Rb8c8baab06cc4f0b" /><Relationship Type="http://schemas.openxmlformats.org/officeDocument/2006/relationships/image" Target="/ppt/media/image5.png" Id="R9d04979242ce4989" /><Relationship Type="http://schemas.openxmlformats.org/officeDocument/2006/relationships/notesSlide" Target="/ppt/notesSlides/notesSlide5.xml" Id="R3ddd5edff833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45beb6f54270" /><Relationship Type="http://schemas.openxmlformats.org/officeDocument/2006/relationships/image" Target="/ppt/media/image6.jpeg" Id="R2902c4ada544447c" /><Relationship Type="http://schemas.openxmlformats.org/officeDocument/2006/relationships/image" Target="/ppt/media/image6.png" Id="R35903f4f3c764e15" /><Relationship Type="http://schemas.openxmlformats.org/officeDocument/2006/relationships/notesSlide" Target="/ppt/notesSlides/notesSlide6.xml" Id="R7517de2ae7fe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f2225a6143f2" /><Relationship Type="http://schemas.openxmlformats.org/officeDocument/2006/relationships/image" Target="/ppt/media/image7.jpeg" Id="R34819bd910e74852" /><Relationship Type="http://schemas.openxmlformats.org/officeDocument/2006/relationships/image" Target="/ppt/media/image7.png" Id="Rcdb3edf4bf794b03" /><Relationship Type="http://schemas.openxmlformats.org/officeDocument/2006/relationships/notesSlide" Target="/ppt/notesSlides/notesSlide7.xml" Id="R17c5193c89db435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a05a39bf4695" /><Relationship Type="http://schemas.openxmlformats.org/officeDocument/2006/relationships/image" Target="/ppt/media/image8.jpeg" Id="Rc011a7087cd24e22" /><Relationship Type="http://schemas.openxmlformats.org/officeDocument/2006/relationships/image" Target="/ppt/media/image8.png" Id="R154de713f30445f5" /><Relationship Type="http://schemas.openxmlformats.org/officeDocument/2006/relationships/notesSlide" Target="/ppt/notesSlides/notesSlide8.xml" Id="R40c0aa7dc61b421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2e6f0c614e66" /><Relationship Type="http://schemas.openxmlformats.org/officeDocument/2006/relationships/image" Target="/ppt/media/image9.jpeg" Id="R5fa490f2a7e2461c" /><Relationship Type="http://schemas.openxmlformats.org/officeDocument/2006/relationships/image" Target="/ppt/media/image9.png" Id="R0947960be084432c" /><Relationship Type="http://schemas.openxmlformats.org/officeDocument/2006/relationships/notesSlide" Target="/ppt/notesSlides/notesSlide9.xml" Id="R848aa769b0d7477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b071e5651c46cb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73C829CF-6991-4D92-B84A-0932FCE0E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05EA64E4-D158-49E4-9AAF-E4EF1A2CA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AC812CA7-7261-488E-9D7F-EF91260E8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07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88C31472-8A1C-4480-8645-2DAB9F144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Un hallazgo debe describir un hecho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7E825F01-119D-43C0-9681-AC5FDBF45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Hallazgos, medidas y acciones correctivas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0CB344BB-341B-4BD6-99E1-BC9754237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Elimina opiniones y redacta una constatación verificable.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b3d7421807497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2EBC1C0-55BD-4B19-B856-CCBE7B5E7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214078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831C5B2-D622-4B98-BD8B-A5F8FEA16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B76E7A-A87E-4C51-83EB-E4EBC774D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F85AA95-9D70-4227-8969-A4C623FBF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5C88FA6-265D-4632-8C2D-F62A3231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medidas administrativas requieren respuesta rápida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B284B4D-50EE-4DBA-A65B-E9A80FF7A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92EA034-5F85-4060-9A6C-1FD912380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CCA9FE0-EF4B-4029-BF09-44A69514E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Alcance y plazo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B1A0291-6838-4EC7-BC23-80D4034E0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27DB5B6-BC85-4195-8BD1-CC0B28AA2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8937BCA-780A-467C-BA23-3649CD46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cumplimiento demostrable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8CF372A-E8A0-4FA0-B168-91C9C436A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9F9682F-EC8F-4FBF-9EB1-B1CAE639F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B1B3039-6526-4DC3-8AFA-92C9B72A4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comunicación y seguimiento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37468060294de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34918FC-283F-4AA1-920E-BC5FA7560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929A909-C2C1-4C8E-BF14-52E5DE013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B8635C1-0FF9-458C-9014-535A3CB3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Crea un expediente específico por medida.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12FB695-5F4B-40EB-B17C-74D3C987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B9CED42-032D-42F9-843B-7DEA9F37B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B7C1BDD-BFC7-4B36-A8E1-6095530D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A633036-98ED-4207-984C-0B4E3BA7A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f1a1d794064e6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098FCF4-337C-4BED-B79F-825FA8156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6522679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0F88C2D-19A3-4AD9-95CC-818EFDA1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D2AC0D5-64C9-4FDD-B30C-D6DC8113E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4CC6ED6-3229-4310-B933-743BEEA3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94F4FCB-EB6E-4423-975A-2D2DC033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subsanación debe evaluarse jurídicamente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D6AF4F2-970E-4D72-BF84-6A1E25A6B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861BB22-51EA-40D6-9147-2033718FA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1E86171-5461-4771-8B41-5CC6A2D65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Momento y naturaleza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AFB730B-7296-477E-ADB1-8C6B44B86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DD43579-C0C2-47F8-B5B0-C4F50296F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5D71FFA-9F8E-4751-91D0-52A6A921E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efectos reversibles o persistentes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4444EBB-9595-4A52-AEB8-0B228DA56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5EB240A-632F-462C-A84A-D6AC2BB14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C5CCC48-C4DC-4B21-BEEC-4D73C469A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requisitos del régimen aplicable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f672cbcc1343a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F26D671-6A61-4177-8BB1-456DC6DF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50CD1CC-2499-41A9-B22D-A663F04E8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FF0940A-C6FC-47AA-BD70-652EF8DB6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prometas efectos legales sin análisis del caso.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9B29DCD-E248-4A72-9417-4C043E914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3BC7233-486E-4816-862B-4FC792ACC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7701D3C-1EE9-4415-81A0-BD80AA84A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92DE541-5F9F-433F-A19A-8F711DEFB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9d587c7f8c444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46EA1A3-DF19-4E70-BB60-36DCDC67D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194729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F12EA15-CEFF-4EFC-B700-43B8022D6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18A3613-2FFC-49C5-9A6A-09F53155C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203668A-AB5A-447F-8E02-ED5436382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0CACF7B-BF2F-4F96-9BA1-21C505BED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ayuda a detectar patrones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ABFDC9C-4E84-44E4-A166-837E336F0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A457C49-F5D2-4067-B390-C56119560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CB00045-5378-4A9D-B265-04141EB3F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Recurrencia por proceso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464D5DD-78F5-4CA7-8852-0E30F7FAE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9B20334-3530-479C-83BB-1950566DA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192DF5A-A9CF-4FB9-9937-91CF6D66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causas repetidas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D5920ED-29CB-4E5B-8D6D-FCE62ED2B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F8E3BEC-7F54-4EE9-9A0C-B0C7CCBAC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4D4017D-63FE-4ECF-B096-13EF347EB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acciones vencidas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ffaf9d6ac14e4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DA2FCE3-C6C9-48F1-AE07-D1702C1FC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F09F649-B769-4B5A-9479-6B9F650CC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7888C8C-7026-488E-9C3A-581DC32EB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Usa el patrón para cambiar el sistema, no para maquillar cifras.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3D7DD86-812F-4E50-8FA3-4DB6AE6E9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7BAA2FB-8381-4CFA-9B45-DDFB7D73D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8F94B86-EF05-4A70-BB44-D48E2E800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8660E22-E88B-4F06-A559-675E9B192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f0305c946d46c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052CD27-179B-4636-8D8C-231CF55F0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025687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1094CBD-7DFC-44B3-822A-DC5734843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6376338-BD8C-4BD7-A889-8CE7E7500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AE0BFD1-4E55-42BD-B3F6-FD1B3B20F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889F938-2EF4-41E7-8EDE-1C7FD283C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indicadores deben evitar incentivos perversos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84641E9-5DF4-4357-B909-58BA52DD9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D0039B5-3E90-47D3-B6A6-8DF2CAA88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3E4D52D-80AE-48F8-A68F-5DD3574D7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Tiempo de cierre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9C35AFA-F3D3-4428-AFB9-72EA09C3F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8B419FB-80FD-4E5B-8F70-1D14D5A1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724D931-DD17-4CE8-9BC5-FA08305A5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calidad de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030E2C5-56B5-4F97-BC30-DBA0CC8EB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FF432E3-AD05-41B8-BF6A-61727EE14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959DA7B-8E13-4A2E-88CB-AF8440D40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eficacia y recurrencia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1cd847e3af4c7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B5C20BD-BE28-4526-86AC-0FC8F947A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A9C84BE-F61A-4EBE-BDB3-E063D89F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7E27F70-DD53-4859-9A10-BAE94C8CC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Equilibra velocidad con sostenibilidad del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44697FF-D4EB-4A2B-9D0B-D0F774C83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7228E75-99AE-41BE-A264-6F2B2BD62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70DAB46-0AA3-4CD5-9C82-46EF0B095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6C8794A-480F-452D-BCD5-A19263780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17063ba4ab4bc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7DBD049-DB33-4CB6-AB09-4FC4D2FFA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6036572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B345F81-7E0C-4F69-9334-A55FC8250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FA97835-8AA3-419D-AFBE-59A0ABBE8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7819483-9087-4161-A8BA-A5892E467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A381B34-E446-4E55-A737-78D8D416C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hallazgo repetitivo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4F4CF30-C970-4799-B3F4-D44AE3C4C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88CE482-64BB-4175-85BD-44E93707B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93F47EE-1585-4162-9EED-AD4A3AE21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 capacitó tres veces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38759E5-EB67-43F6-91AD-5BE534417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68FE6F6-D191-465F-967C-7F7ED23C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F201ABD-7DB6-41E0-AD46-1ACE76EE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desviación continúa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A5570CE-2B3D-46A7-9520-1D519B411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E616A9D-E56D-45CC-9BF6-1F4608F4C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43EF997-351B-4E04-AA2B-68CA7FBAE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causa está en diseño y supervisión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de1099be694a9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AA2CCC0-5F49-4960-961B-79AB246D2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89DAEB4-7F8B-40D2-AB03-F3B412F1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C024369-68E9-48E9-A265-F2A9BC627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Reformula la acción correctiva a nivel sistémico.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19EC763-1A31-4490-990A-B21BEB2B6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AE7ADC2-049C-4E0E-89DB-30A467563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DE776FA-3170-4A84-A929-5A8C8FD57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34ACF87-A653-4434-9A67-FDD6F953A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66add009a14da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07AD19D-7E6B-4F49-9B24-0CF9FED42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2394575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943A2D8-1B13-4E8E-AED1-D8A4B9EBC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7B836A8-6944-4E63-9B5A-D7EC33835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3D88516-2D2E-4C5F-9702-52C8D81E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15A7125-285F-45FF-B01B-38D09E2C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sistema CAPA ambiental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2389912-2B7B-49CD-B513-DA4F41365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FE14626-49CB-4ABC-9515-92216EE4C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5F6793F-5A97-45BB-B579-84D3657F5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Hallazgo y criterio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E5DF272-D19C-4D7B-8AD7-6CC0B0049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C2B8E73-9E59-43A2-B32A-9E9418B9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01C348D-D7E6-414F-A1E0-F9105DE8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causa, acción y responsable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ED80859-2849-47B1-A841-74D67DFD1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62A9A6A-3144-454F-A0A4-06AC845FF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E82EC44-0FF4-45E8-A07B-011B94618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evidencia, cierre y eficacia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fcb3cce0074c3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2CA0BD3-9AD9-41B3-A143-3D68AC8CF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F60AB25-F007-4B6C-A074-7DF307824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5581AF5-197C-427E-A6B7-0E8DF251A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hallazgos reales y aprueba los criterios de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68889CF-EDD0-4744-8833-4A8F23586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A0CBE03-C249-478F-8CB7-1FC1B106F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55FA818-D213-4A28-B92B-BB962558B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3BDCBA0-4BA5-4CA3-8053-A325922B8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018cc79c3f40b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91E9557-2E98-4D46-904D-30ABA4F7D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5120092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C364FB7-E244-42CE-AD8F-D698B061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07FC0C7-012B-428B-88EA-B573AC888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6C1264E-C416-4BCE-86CE-CE30FF14B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23C0A88-B01C-40BB-98D8-331A3673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Hallazgo no es todavía responsabilidad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7FF2403-65D8-4DFE-972C-09C2D32F3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ADF189F-F862-4744-80F0-271946B9A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3A9DA0E-3FA1-41A1-A9D8-B1E6FBAA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supervisión constata hechos y analiza obligaciones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F0BC9E8-398F-4437-8C1D-0494ABC4F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787AF4A-0F85-41EA-86DB-8EF1E6CF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084B6A8-8249-4C04-98EF-E71F3D3EB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responsabilidad se determina en el procedimiento correspondiente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CB33627-3B73-4FC0-84AB-23F7009FA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F09A655-D065-43CF-91F0-B01B61727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F7D83A2-40E2-493B-A49C-9C41E48B3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empresa debe corregir riesgo sin prejuzgar su defensa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13e390c6024acf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0FE750B-3BB7-44CF-B2FD-A4CD9F07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4D46721-3A0F-4A4B-97B4-7BC61A2BD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C8640E8-4065-4E48-A22D-D7FADA9B0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Separa respuesta operativa de posición jurídica.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490AE94-F0F4-4B9D-92D3-BB598B7FB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01C925D-B1B2-412E-95DB-61A017571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F884876-185A-4576-917D-A8190F87A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DAE7383-84F4-4516-87B4-9966CFEC4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efe41af1e04f4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A68D162-E0E6-454D-B6EC-D287BDEC0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383620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FC61AF0-F542-4AAA-A85A-239E5FC88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CCB4736-CE45-41EB-8B5E-348EA88A5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44D4F72-5F40-4101-AF1A-94AB8691E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7DEFDAA-16BF-46DC-9AC1-55E8D2665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Medida preventiva, mandato y medida correctiva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3599B0C-46E8-46B5-84D4-07ECF0204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67D27C6-01E6-4F7F-BF5D-53DC84FBD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C21DBBE-C751-4488-9FB7-0DF1574E4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Cada figura tiene finalidad, autoridad y oportunidad propias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F6366FC-80FF-4A96-A7A8-87FE37152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6E60C85-3A09-40B1-B190-061FE7D99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7201698-839D-4D72-BC9E-1346BFB53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cumplimiento se prueba según el mandato concreto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BF3DE10-CCA0-456F-9A48-68BB84973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80B06F6-152A-4F1A-9594-35581760F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C61B10F-2FF0-4841-ACDC-08192145A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impugnación no debe confundirse con la gestión del riesgo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8e2fe5c3204e6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C57F2AE-2FFF-477F-A4F3-0B8885439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F6DCA68-649D-4B2C-9207-55F378F02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BFB00A7-4FBB-40BE-8B66-933102755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la medida y crea su expediente de cumplimiento.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DE39F07-E010-4DAC-9E5B-B98A09FE5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1DAEE6B-0CCA-4E15-B3B6-69B76835E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7D9C74A-4F47-4ADB-9D5F-3B32714D0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DFF1965-0810-43E7-BF61-8F686ECE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a46126f801408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DD5E835-5A7D-4A46-8C08-FA8B74824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4933293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180D37C-39E9-446B-95E0-777C9F4A5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8942468-8DA8-43F5-9FEF-344DA4BD1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1E3F424-7069-4F5E-A57D-F3F5EB1EB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669406-8E27-49F0-93B9-BAB9E8184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Causalidad y análisis técnico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764E9E3-80AE-4117-A9A4-769A3FB42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8E5AD49-B142-436C-9A5D-B56513A15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2F7A54A-37F8-4488-A375-E38FC7F86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fuente, vía de exposición y receptor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B1C9A8F-DBA9-4EA9-8EC2-3A0AD8248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D48D35C-8C89-4A17-8115-CB75606C9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068F3E2-C648-454E-8544-21E90A8EB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Distingue correlación de nexo causal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FFFD3C5-432C-4A09-899E-A5B7DF4A2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CF4EF8D-CAC2-48E0-AED2-3CFED55EF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6625152-930B-4FA7-BA5F-3DBEA1D72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Expone incertidumbres y explicaciones alternativas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b5d3f5d1c146d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DFCB263-6FB4-4718-A230-3B279B33C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DF4C771-0B44-4E3D-9042-086508047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CBC2FEA-4D4B-4717-B8B2-FBE57134A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 modelo causal basado en evidencia.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3B3E64C-8E9E-495D-9545-1F0901AA5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37C00DE-7D73-4CDC-8642-139A12376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58D121F-A25F-4F7D-A5B1-46B80BAC5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4696D79-5C3B-4EFB-B59B-5E4055FD1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594ff979414de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2425CAF-B357-42C7-BDA8-06C5EBAA7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6774353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4CE184F-D950-4E7E-9EBD-BBB402B3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9F645F9-0BE7-4DB5-957F-2D5B995A6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D29702A-AB3B-4D16-8AA5-7C395F9B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0AD5F35-57F0-416B-953F-658E51553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Cierre verificable y no reincidencia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0E33C71-A3B1-47C0-8C7E-F9FDF41FA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BBE2629-6FE8-4BC5-A2ED-40F7F266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CFD380C-51D6-42F0-8F90-6FA5CB701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evidencia demuestra implementación y resultado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C11D280-4F50-40ED-9956-78AD7D543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F8AF229-B2BD-4B0F-BFAD-6B1259CE2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C1C4628-CB22-4A04-A5B1-D66D7164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eficacia se revisa después de un periodo definido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DA28E8B-23DF-4C4C-A0FB-B34D0BAB7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3B8C3FC-20A7-4A22-9B62-F879B3B03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80723B2-C663-482C-8008-83E858E8F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recurrencia obliga a revisar causa y diseño del control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fd2282ad8c491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4A82071-69F3-4FEC-80AF-7312A0CBE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D90527C-7631-4539-8341-AE4081AC0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5B7275D-11D7-4392-8A69-E0FF9977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un criterio de cierre aprobado antes de ejecutar.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20F5CB1-4309-4236-BFEB-1F5000166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326B8C2-DDAE-4FF3-8302-D5C03E02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8584F3D-B780-48FC-8A10-5508C665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7436A37-A42B-4FEF-A934-B2640FE7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0a14c789f349a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940F3C1-3AD3-43E6-BB7D-3724DD80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7786461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3F0B341-F86E-4C85-8972-36E9CCD62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9BA657C-9FA4-4709-BD0A-C9F7C1563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08620E3-5F90-4151-82CA-097FE01C1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7CA69DA-29C0-416B-A673-D68216F93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causa no es lo mismo que el incumplimiento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1FAB14C-29D7-4926-A78E-6D10381B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36AC727-6EA6-4CA8-9138-08A12813F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236A904-4B56-423E-B72F-83416395F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Hecho inmediato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6E546C6-3264-443D-B42F-0A9E5671E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1E97AC9-83ED-4097-8508-7C708E4FD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B153C98-E788-4B6A-A1D9-F30EB091B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causas contribuyentes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E4EBBA9-D298-4B59-9D0C-5CD660A0A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0EF7187-9E7D-425E-8045-9CCDE644E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B8163DD-B8CE-4D39-B08E-D59E9D53E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 sistémica controlable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e4b33e6b5948f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A1274F9-1E38-4B52-8020-64613CC77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018B24D-41EE-453D-958E-A3C6F6D9D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5FDAD5B-9A66-4BC7-9CC3-166FFBE5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Investiga por qué el control permitió la desviación.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319C536-25BB-43EA-8919-017C04071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02315C2-E37A-4BEA-8054-78C40B5BA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96C917C-73D0-488A-ADF1-BB95772B4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BB84CF6-7293-423C-B849-8DFF75657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777b48a797476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0374BA3-2091-415B-BF42-E6D0D406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5365510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18337D7-A498-4D5F-B5EE-9B70C402A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3C65EDA-C186-4A1A-9913-848874DE0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54EB2C9-E58D-4CF4-A9D0-E0DDC9BD3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9FFDBD7-E8A2-4027-827D-D872DF956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Informe CAPA para la autoridad y gerencia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1EBA334-437D-4ED7-9794-8F111A2F8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3CC55AC-8D24-43DF-B096-03EAD3CB6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AEA6F4F-B3EB-44ED-8329-14FAF20E6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Hecho, riesgo y contención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DC6AA7F-E5F0-4872-87B5-E5D813363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C29C6AF-75CC-4851-AEAE-77FB739BD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2CA00CA-AE03-4BBA-A997-904F2D134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causa, acción y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95607D2-57DD-4839-8D1D-135C90B32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9B07387-1071-49DD-A43D-B1CBA48CA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13A5DF6-37F2-4FEB-A127-31864E31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eficacia, lecciones y control permanente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5207d5f96e47b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8424A54-E195-4C21-95FE-A51EF0FC9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41819EE-9F9B-44FF-A7E9-0F55B9D12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EA3A6FB-ACB5-4D31-A65D-C9655BDC2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Emite un informe que resista revisión técnica y legal.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19EBD14-6685-43CC-AC63-5B00DAEC1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A21C6D3-88E3-422F-A325-069367F96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9E4AC1A-5F6B-4DBD-B507-05546A81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26FA072-DB45-4D5A-A4E5-9C17A4F8A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792c7c2b66482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089A764-55C2-4E2F-A2F0-D6837B375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599247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44B1DDE-4B1B-4E06-A2D3-14EB9E88A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25C9B60-C706-4FC6-BBAA-2E8E0769E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364C16F-5604-44AB-99DC-970C3B925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61FCFF2-AE7E-402B-9D0B-32B7F33D6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contención reduce exposición inmediata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E1977DE-85E3-4CC1-ACC4-0D3C4E252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3D33049-A1DB-4D9C-81FC-12A17A36F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8B15457-0B77-473A-84CA-2BF22521C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Detener o aislar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5A9FDCF-39E5-4A11-BFFE-F95939F1E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8F3BB3C-11AA-4439-834D-4072C771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E80E6C9-22E5-49FF-8578-228A0BAA4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controlar la fuente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E024A0D-FDC3-4B4E-9C4A-BB86A9E01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DE03611-74CF-4CB9-961D-08BF46E0B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812B28A-1292-4F11-AA84-1333C6663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preservar evidencia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8646e4ec7a45d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2C1B750-5C18-4B86-9E1C-0C006B6D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E4BD813-6E38-4012-9997-D65000301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42646FC-1AB3-40DF-944A-EB6558265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medidas para las primeras 24 horas.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3CB85A3-EE8A-417C-83D6-38936A201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C588F07-2A64-4957-A31B-867498AE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2193EB3-998F-4DD5-A28F-55B017900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E36C234-8717-4146-9525-980A9F2C3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e781396949456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C227823-5447-4B0B-906E-94C67840A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23143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44A7C17-2013-40BE-9EC8-12E97910D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3CE50A8-79BC-4436-A553-B571A8181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370D4CE-6CE6-4239-AA36-3B1110BE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DF22508-DF01-42E2-BB7F-1C3FA86DB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corrección restablece la condición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D336CC1-3C46-4CFB-8CB0-AE30C4A40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DF708F5-5A13-4DD0-8911-372011DFE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C4CF445-1B7D-45F9-8529-28726A788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Reparar o retirar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CD6F1D4-C80D-4987-881D-CEB4CA685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A920F00-FBF4-473D-B8F7-94D1DEFC0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98F1D2D-1AA0-4179-8739-D097C1A7D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completar registro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7006EB7-1969-4AC1-8598-D2178B804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042C2D1-E9D2-4D85-87B2-606EB750A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44793B9-7725-4B93-8E40-F75FB3AED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restaurar control operativo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52290215f64b8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E067D5A-5E12-43C6-905D-5FF40D6D3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C16FA9C-CA9F-4D34-8C63-341A208BD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D3396E1-319C-4C94-8244-BC56C77F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Diferencia corrección de acción correctiva.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193D93C-C2BF-448C-BEB8-DB32FBE06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8649A55-3A0E-4E04-ABF4-6E15D3263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1F9FF58-197A-4CEF-A30C-BC97B0C0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AFDE75D-155A-4EF6-89E7-3461EF1F2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aad1975ccd4ec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56A9B58-FC1C-4417-BDB1-07061ED03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1399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83AEABF-92E3-48BD-A282-2283F849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1FC749C-E3A8-4067-933E-3E137625E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69D1B32-479C-4A60-B8BA-8E914F64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F7908B9-D90C-4979-B333-44CA3B4F2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acción correctiva evita recurrencia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40867DA-8C37-4C2E-AD7F-4A691FADF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A72784E-9B94-4C27-90D7-B6806112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E482AC6-8F11-4A7B-B603-138ED97E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Modificar proceso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E4CD451-B546-45C9-9A89-2D7C88584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F349ADD-752C-4406-BBBC-0FE04F4EC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1409915-92E4-4737-A8E2-C794825D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fortalecer competencia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6C09A23-6B42-44ED-9522-276EBCD05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6A01CD9-4A40-4B00-9483-2B2308228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D4B54E7-2B37-4E6E-BB85-61F67BD5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automatizar control y alerta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c8baab06cc4f0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936651D-0396-4191-9F67-68EBB6EFB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3CFCA57-8DEA-4E50-A402-723D25CCF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BA51F59-4307-4E02-ADB0-3F9D8B656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Vincula cada acción con una causa validada.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A7D0020-D937-419D-ADCD-28C94B3DA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4339FE8-C029-4D28-B2A9-705D2C321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6C200E6-C068-4772-9E64-4695B8EA6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CED152B-459D-48C9-AFAA-409F9511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04979242ce498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C41D9F8-308F-472F-B204-48112E844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22909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AA18362-3E84-49C2-B436-1226612AB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EE18968-CF59-4B38-A29D-6BF4377B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4F66A58-4C30-480E-BA48-ADE3F0F52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FA24D7F-7793-4354-9432-8F28017D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prioridad combina impacto y urgencia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6CDD96B-B628-4628-BA4D-7E940DB31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D91C7ED-4A07-4D4E-BA45-CD0265D39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18318E5-BCDF-4B67-9C8C-27461801E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Riesgo ambiental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2C121E1-19EA-4EE6-AEFB-3BF294AEF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F4D876F-7468-4789-B91A-2C5C017BD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8A8BF1B-F8C2-4434-92F0-3EA5410A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exposición regulatoria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35F7434-12C2-4C53-8446-3BA0F0495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2376C8B-B48E-41E5-A312-AD2F8E732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A2EABD9-1F73-4709-A431-DFA23E46F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tiempo y recursos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02c4ada544447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6E79987-22C0-4F27-BB28-083D21291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94F8C7A-DC5B-435A-B14F-621871688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687B739-31CB-4FEF-AD8D-E95D5D63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sin ocultar hallazgos críticos.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392B9A8-08E5-4391-8943-4EDE4C6A9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C4DA4EE-CF45-4FD8-B8A0-0013D78A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759A9A0-454D-4FEE-9F97-18005681E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0EE0A98-CB3A-4D0E-8FF6-372DBF5AC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903f4f3c764e1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0953833-E20D-4AF4-8FB1-2034A9FE7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6815123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9B30CFE-8D1D-481F-80DC-300D52061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DA4F505-F454-42FE-859D-9A82EC1DD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7121BA5-DED9-4D57-9CC8-BCE15913F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BFA5520-E584-4157-A5EB-44D13A71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responsable necesita autoridad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2EB6B3D-A59D-4FC2-9BA4-B1E3187C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E35B7BB-DA83-4A65-A950-491F4ABF3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EFD64E2-DBFB-4B7A-BF19-DE61BBE6E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Dueño de acción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D6BB1DC-AF9F-47C5-8C02-0BD20E664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4ED16AF-B390-48F0-9531-07DDBE7FB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E0EE9F3-7F35-4225-A8C6-AC7AB47A9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recursos aprobados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ACFDADE-9843-490D-9265-1328FE8E3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C8E9D4F-9EC6-45E1-8582-D2A34C328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6856436-DEAF-4770-A438-41B17533F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y entregable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819bd910e7485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D51317C-6D68-48A0-8840-8F7BC33C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79329FB-5F12-4756-A66B-D6DF291C5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6E312EC-141E-4344-AA1B-2CDF18A3A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bloqueos antes del vencimiento.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06A1AED-D15A-4BD4-947C-5C7371A3A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3BBD82E-0869-47F5-A537-FA4FA5FA9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3DFF5BF-CD1B-4C61-BA55-1534A0FE7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C70F406-6320-4641-97CB-A76393B51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b3edf4bf794b0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D44C659-6FA6-4E84-A69C-B31C60E2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5540277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E128915-9315-40FF-814F-6EC052143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428178B-3EB9-4888-A2CC-03FC12463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31FC298-00B9-439E-86D7-3D8534E5C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B6A8737-5816-4ADB-A7BB-84DBC0179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cierre exige evidencia suficiente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9652953-CBDF-466F-AA79-0ECEDDB0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ADBD509-A4DE-4345-90AC-81EA62806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74DE028-806C-4D64-90F2-7C46CE0D8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Documento y prueba de campo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B24FB53-C82E-45FF-9C14-57B5DD526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6A3BD6C-7928-4853-8193-19010BC8F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6B9D84C-B928-4A76-B49A-ED365C8E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resultado de seguimiento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2181DBE-5810-41A9-B027-E4BF8CA7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C099E19-DE26-44AA-97BB-405C3A21D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457CF1D-C3A7-4CA1-97DD-BDCC7B457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aprobación independiente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11a7087cd24e2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5510773-AE2F-4A01-8BFC-7C3349997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1194CCC-1176-401C-A718-B724A0EC9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F73D41B-DA35-4B88-A043-3399A9542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cierres solo por declaración del responsable.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A314CCD-203B-4D04-96CD-1D3279FC6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05E5CC2-1B15-416F-9D3E-B21D4DC85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711990E-C0AA-4BBE-A348-749D7A8F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CFDE871-4E6A-4E93-88AC-B04CDBA6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4de713f30445f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2F08EE2-238C-43FA-91EC-F661618A3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393222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92EAFEA-8BA0-4AAB-A633-C4F198AB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9E17DB-9D70-4D67-BFF0-36F119DF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B6441C1-0610-414A-9EB9-8FA6BBDB0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7EDEE99-5403-4BB5-A1B2-06BC21EE7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eficacia se comprueba después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093F58C-AE46-4347-AEE2-23B56A31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A01897A-0D8A-4963-B2A8-97E42342D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58CAF87-4256-4BC9-B7DD-1C24DE769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Indicador y periodo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EB1706A-137A-4561-A9CA-CD7B4CF83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6B7FE0E-FDAB-406A-BF55-52B179DFC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0BCE2C8-42BF-429F-801F-50EB0196E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ausencia de recurrencia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8FB2A10-684D-4956-87E3-5B9C5A648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2BA28BD-210C-43F9-B217-6EB57DE79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4EA77E8-F60C-4F0B-84A6-83CC2280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resultado ambiental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a490f2a7e2461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48BD547-FDD9-47D9-BFEE-C55B85507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AEC1AA3-718F-4383-98D3-2BBA216F4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DD380FC-F3A0-4FE7-9EA8-A205E6099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Programa verificación posterior al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8DEF710-4B44-4741-9CAB-0552E135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1EBBBE6-00F5-4E7C-93D7-516470959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85D27C5-597F-4FA2-AAA9-041F7CAB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29325 · RCD 00019-2025-OEFA/CD · RCD 027-2017-OEFA/CD · Ley 28611 · tipificaciones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0EF3961-F9F8-4688-9B2A-A7B114D13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Hallazgos, medidas y acciones correctivas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47960be084432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D0AD471-C44D-4DFD-B715-A2AD69352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3676835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2026-07-23T16:26:44.1000000Z</dcterms:created>
  <dcterms:modified xsi:type="dcterms:W3CDTF">2026-07-23T16:26:44.1000000Z</dcterms:modified>
</coreProperties>
</file>