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5afe1f7ddc84106" /><Relationship Type="http://schemas.openxmlformats.org/officeDocument/2006/relationships/extended-properties" Target="/docProps/app.xml" Id="R907777fe0024465d" /><Relationship Type="http://schemas.openxmlformats.org/officeDocument/2006/relationships/officeDocument" Target="/ppt/presentation.xml" Id="R5ca8c623920e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23a0c1d204bd2"/>
  </p:sldMasterIdLst>
  <p:notesMasterIdLst>
    <p:notesMasterId xmlns:r="http://schemas.openxmlformats.org/officeDocument/2006/relationships" r:id="R54d0c9ba35454bd7"/>
  </p:notesMasterIdLst>
  <p:sldIdLst>
    <p:sldId xmlns:r="http://schemas.openxmlformats.org/officeDocument/2006/relationships" id="256" r:id="Rfa69fad031504add"/>
    <p:sldId xmlns:r="http://schemas.openxmlformats.org/officeDocument/2006/relationships" id="257" r:id="Rb22be5c6b4f64c27"/>
    <p:sldId xmlns:r="http://schemas.openxmlformats.org/officeDocument/2006/relationships" id="258" r:id="R9c10477623a44a31"/>
    <p:sldId xmlns:r="http://schemas.openxmlformats.org/officeDocument/2006/relationships" id="259" r:id="R30cb53f65f5d4a94"/>
    <p:sldId xmlns:r="http://schemas.openxmlformats.org/officeDocument/2006/relationships" id="260" r:id="R48b06f92f6ff4e22"/>
    <p:sldId xmlns:r="http://schemas.openxmlformats.org/officeDocument/2006/relationships" id="261" r:id="R390200dfed8a48d8"/>
    <p:sldId xmlns:r="http://schemas.openxmlformats.org/officeDocument/2006/relationships" id="262" r:id="R2a3de37a3d684b02"/>
    <p:sldId xmlns:r="http://schemas.openxmlformats.org/officeDocument/2006/relationships" id="263" r:id="Rb3cdc61bf78d4c47"/>
    <p:sldId xmlns:r="http://schemas.openxmlformats.org/officeDocument/2006/relationships" id="264" r:id="R703079abe84f4640"/>
    <p:sldId xmlns:r="http://schemas.openxmlformats.org/officeDocument/2006/relationships" id="265" r:id="R90bfa92f09fc4b97"/>
    <p:sldId xmlns:r="http://schemas.openxmlformats.org/officeDocument/2006/relationships" id="266" r:id="Rfea52bd19471480c"/>
    <p:sldId xmlns:r="http://schemas.openxmlformats.org/officeDocument/2006/relationships" id="267" r:id="Rba24a4f007fc4fce"/>
    <p:sldId xmlns:r="http://schemas.openxmlformats.org/officeDocument/2006/relationships" id="268" r:id="R5304efd5dabc41ea"/>
    <p:sldId xmlns:r="http://schemas.openxmlformats.org/officeDocument/2006/relationships" id="269" r:id="Rfc5ea49c1a834127"/>
    <p:sldId xmlns:r="http://schemas.openxmlformats.org/officeDocument/2006/relationships" id="270" r:id="Rbefce795b54449f1"/>
    <p:sldId xmlns:r="http://schemas.openxmlformats.org/officeDocument/2006/relationships" id="271" r:id="R43f02a8cb65542c5"/>
    <p:sldId xmlns:r="http://schemas.openxmlformats.org/officeDocument/2006/relationships" id="272" r:id="R1b942f87e58948f4"/>
    <p:sldId xmlns:r="http://schemas.openxmlformats.org/officeDocument/2006/relationships" id="273" r:id="Rdd0e7a5f54c3474c"/>
    <p:sldId xmlns:r="http://schemas.openxmlformats.org/officeDocument/2006/relationships" id="274" r:id="Rc6fd81d971ff4667"/>
    <p:sldId xmlns:r="http://schemas.openxmlformats.org/officeDocument/2006/relationships" id="275" r:id="Rff73589154cf479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c5773ccfb98487a" /><Relationship Type="http://schemas.openxmlformats.org/officeDocument/2006/relationships/slideMaster" Target="/ppt/slideMasters/slideMaster1.xml" Id="R5d223a0c1d204bd2" /><Relationship Type="http://schemas.openxmlformats.org/officeDocument/2006/relationships/notesMaster" Target="/ppt/notesMasters/notesMaster1.xml" Id="R54d0c9ba35454bd7" /><Relationship Type="http://schemas.openxmlformats.org/officeDocument/2006/relationships/presProps" Target="/ppt/presProps.xml" Id="R8ad134087653481e" /><Relationship Type="http://schemas.openxmlformats.org/officeDocument/2006/relationships/tableStyles" Target="/ppt/tableStyles.xml" Id="R7bbc5f34399b40ae" /><Relationship Type="http://schemas.openxmlformats.org/officeDocument/2006/relationships/slide" Target="/ppt/slides/slide1.xml" Id="Rfa69fad031504add" /><Relationship Type="http://schemas.openxmlformats.org/officeDocument/2006/relationships/slide" Target="/ppt/slides/slide2.xml" Id="Rb22be5c6b4f64c27" /><Relationship Type="http://schemas.openxmlformats.org/officeDocument/2006/relationships/slide" Target="/ppt/slides/slide3.xml" Id="R9c10477623a44a31" /><Relationship Type="http://schemas.openxmlformats.org/officeDocument/2006/relationships/slide" Target="/ppt/slides/slide4.xml" Id="R30cb53f65f5d4a94" /><Relationship Type="http://schemas.openxmlformats.org/officeDocument/2006/relationships/slide" Target="/ppt/slides/slide5.xml" Id="R48b06f92f6ff4e22" /><Relationship Type="http://schemas.openxmlformats.org/officeDocument/2006/relationships/slide" Target="/ppt/slides/slide6.xml" Id="R390200dfed8a48d8" /><Relationship Type="http://schemas.openxmlformats.org/officeDocument/2006/relationships/slide" Target="/ppt/slides/slide7.xml" Id="R2a3de37a3d684b02" /><Relationship Type="http://schemas.openxmlformats.org/officeDocument/2006/relationships/slide" Target="/ppt/slides/slide8.xml" Id="Rb3cdc61bf78d4c47" /><Relationship Type="http://schemas.openxmlformats.org/officeDocument/2006/relationships/slide" Target="/ppt/slides/slide9.xml" Id="R703079abe84f4640" /><Relationship Type="http://schemas.openxmlformats.org/officeDocument/2006/relationships/slide" Target="/ppt/slides/slide10.xml" Id="R90bfa92f09fc4b97" /><Relationship Type="http://schemas.openxmlformats.org/officeDocument/2006/relationships/slide" Target="/ppt/slides/slide11.xml" Id="Rfea52bd19471480c" /><Relationship Type="http://schemas.openxmlformats.org/officeDocument/2006/relationships/slide" Target="/ppt/slides/slide12.xml" Id="Rba24a4f007fc4fce" /><Relationship Type="http://schemas.openxmlformats.org/officeDocument/2006/relationships/slide" Target="/ppt/slides/slide13.xml" Id="R5304efd5dabc41ea" /><Relationship Type="http://schemas.openxmlformats.org/officeDocument/2006/relationships/slide" Target="/ppt/slides/slide14.xml" Id="Rfc5ea49c1a834127" /><Relationship Type="http://schemas.openxmlformats.org/officeDocument/2006/relationships/slide" Target="/ppt/slides/slide15.xml" Id="Rbefce795b54449f1" /><Relationship Type="http://schemas.openxmlformats.org/officeDocument/2006/relationships/slide" Target="/ppt/slides/slide16.xml" Id="R43f02a8cb65542c5" /><Relationship Type="http://schemas.openxmlformats.org/officeDocument/2006/relationships/slide" Target="/ppt/slides/slide17.xml" Id="R1b942f87e58948f4" /><Relationship Type="http://schemas.openxmlformats.org/officeDocument/2006/relationships/slide" Target="/ppt/slides/slide18.xml" Id="Rdd0e7a5f54c3474c" /><Relationship Type="http://schemas.openxmlformats.org/officeDocument/2006/relationships/slide" Target="/ppt/slides/slide19.xml" Id="Rc6fd81d971ff4667" /><Relationship Type="http://schemas.openxmlformats.org/officeDocument/2006/relationships/slide" Target="/ppt/slides/slide20.xml" Id="Rff73589154cf479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6f98d30734d49d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7137b41a7394e68" /><Relationship Type="http://schemas.openxmlformats.org/officeDocument/2006/relationships/notesMaster" Target="/ppt/notesMasters/notesMaster1.xml" Id="Rc45e75c07275487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f39ecf3c3dd4ef8" /><Relationship Type="http://schemas.openxmlformats.org/officeDocument/2006/relationships/notesMaster" Target="/ppt/notesMasters/notesMaster1.xml" Id="R63b399adb7f04fb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34470c0f34b4117" /><Relationship Type="http://schemas.openxmlformats.org/officeDocument/2006/relationships/notesMaster" Target="/ppt/notesMasters/notesMaster1.xml" Id="R8b4f903da91b469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1b30fb8e67c465a" /><Relationship Type="http://schemas.openxmlformats.org/officeDocument/2006/relationships/notesMaster" Target="/ppt/notesMasters/notesMaster1.xml" Id="Rbcf0be689c0d42b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56cc3947c6d4b9c" /><Relationship Type="http://schemas.openxmlformats.org/officeDocument/2006/relationships/notesMaster" Target="/ppt/notesMasters/notesMaster1.xml" Id="Ra4989d75634a4a1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bae39118c7b437a" /><Relationship Type="http://schemas.openxmlformats.org/officeDocument/2006/relationships/notesMaster" Target="/ppt/notesMasters/notesMaster1.xml" Id="R6d98b6bd725d494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abe9a4186e449e3" /><Relationship Type="http://schemas.openxmlformats.org/officeDocument/2006/relationships/notesMaster" Target="/ppt/notesMasters/notesMaster1.xml" Id="Ref23c670822847a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c99fb798c4e4f00" /><Relationship Type="http://schemas.openxmlformats.org/officeDocument/2006/relationships/notesMaster" Target="/ppt/notesMasters/notesMaster1.xml" Id="R1b22d817408c4d4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efdc96ff7114a08" /><Relationship Type="http://schemas.openxmlformats.org/officeDocument/2006/relationships/notesMaster" Target="/ppt/notesMasters/notesMaster1.xml" Id="R1b60a53360f84a3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64d595a456e4ce4" /><Relationship Type="http://schemas.openxmlformats.org/officeDocument/2006/relationships/notesMaster" Target="/ppt/notesMasters/notesMaster1.xml" Id="R4052267526824c4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222d783c22d485d" /><Relationship Type="http://schemas.openxmlformats.org/officeDocument/2006/relationships/notesMaster" Target="/ppt/notesMasters/notesMaster1.xml" Id="Rda5fb15fb031470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c6501246ae94ba2" /><Relationship Type="http://schemas.openxmlformats.org/officeDocument/2006/relationships/notesMaster" Target="/ppt/notesMasters/notesMaster1.xml" Id="R39224863993f496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a90008712754ccb" /><Relationship Type="http://schemas.openxmlformats.org/officeDocument/2006/relationships/notesMaster" Target="/ppt/notesMasters/notesMaster1.xml" Id="Rfa826e1d7daf409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a670a25993f4bac" /><Relationship Type="http://schemas.openxmlformats.org/officeDocument/2006/relationships/notesMaster" Target="/ppt/notesMasters/notesMaster1.xml" Id="R9cf163439f68488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959c5a8aa704a17" /><Relationship Type="http://schemas.openxmlformats.org/officeDocument/2006/relationships/notesMaster" Target="/ppt/notesMasters/notesMaster1.xml" Id="R2b2c5161cb9c4e7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adedcf476114eb1" /><Relationship Type="http://schemas.openxmlformats.org/officeDocument/2006/relationships/notesMaster" Target="/ppt/notesMasters/notesMaster1.xml" Id="Rc2e84caf56be4bb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509d1e0733541b0" /><Relationship Type="http://schemas.openxmlformats.org/officeDocument/2006/relationships/notesMaster" Target="/ppt/notesMasters/notesMaster1.xml" Id="Rb7d5a9ebd054474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23349dc42c44a69" /><Relationship Type="http://schemas.openxmlformats.org/officeDocument/2006/relationships/notesMaster" Target="/ppt/notesMasters/notesMaster1.xml" Id="R75ca6bd0a10a4fd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87a75a75f794369" /><Relationship Type="http://schemas.openxmlformats.org/officeDocument/2006/relationships/notesMaster" Target="/ppt/notesMasters/notesMaster1.xml" Id="R7bd6763fe3cf433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5a2e77f54c4024" /><Relationship Type="http://schemas.openxmlformats.org/officeDocument/2006/relationships/notesMaster" Target="/ppt/notesMasters/notesMaster1.xml" Id="R88837d78cca74d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36cfb737d4ae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e37425866394da8" /><Relationship Type="http://schemas.openxmlformats.org/officeDocument/2006/relationships/slideLayout" Target="/ppt/slideLayouts/slideLayout1.xml" Id="Rf1048c506976493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48c506976493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eb2ef15c42d6" /><Relationship Type="http://schemas.openxmlformats.org/officeDocument/2006/relationships/image" Target="/ppt/media/image.jpeg" Id="Rbc62e343899d4711" /><Relationship Type="http://schemas.openxmlformats.org/officeDocument/2006/relationships/image" Target="/ppt/media/image.png" Id="Ra3d1b1e2d8c24276" /><Relationship Type="http://schemas.openxmlformats.org/officeDocument/2006/relationships/notesSlide" Target="/ppt/notesSlides/notesSlide1.xml" Id="Re61a7a89279741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278c06b954b3c" /><Relationship Type="http://schemas.openxmlformats.org/officeDocument/2006/relationships/image" Target="/ppt/media/image10.jpeg" Id="R0d15c6d51c754713" /><Relationship Type="http://schemas.openxmlformats.org/officeDocument/2006/relationships/image" Target="/ppt/media/image10.png" Id="Rb0c9c6ee47c84582" /><Relationship Type="http://schemas.openxmlformats.org/officeDocument/2006/relationships/notesSlide" Target="/ppt/notesSlides/notesSlide10.xml" Id="Rb0a8282a0a37434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aff599f734557" /><Relationship Type="http://schemas.openxmlformats.org/officeDocument/2006/relationships/image" Target="/ppt/media/image11.jpeg" Id="R189ba632a3f944b2" /><Relationship Type="http://schemas.openxmlformats.org/officeDocument/2006/relationships/image" Target="/ppt/media/image11.png" Id="R1314cce6dba64106" /><Relationship Type="http://schemas.openxmlformats.org/officeDocument/2006/relationships/notesSlide" Target="/ppt/notesSlides/notesSlide11.xml" Id="Re0613f5b519f44d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c25c4fc04b8b" /><Relationship Type="http://schemas.openxmlformats.org/officeDocument/2006/relationships/image" Target="/ppt/media/image12.jpeg" Id="Rb9d88a04d15a430a" /><Relationship Type="http://schemas.openxmlformats.org/officeDocument/2006/relationships/image" Target="/ppt/media/image12.png" Id="R03263d5f149049ec" /><Relationship Type="http://schemas.openxmlformats.org/officeDocument/2006/relationships/notesSlide" Target="/ppt/notesSlides/notesSlide12.xml" Id="R89b47617185948b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90feae48943af" /><Relationship Type="http://schemas.openxmlformats.org/officeDocument/2006/relationships/image" Target="/ppt/media/image13.jpeg" Id="R9423d9434a99442f" /><Relationship Type="http://schemas.openxmlformats.org/officeDocument/2006/relationships/image" Target="/ppt/media/image13.png" Id="R7f12aba2c27b4640" /><Relationship Type="http://schemas.openxmlformats.org/officeDocument/2006/relationships/notesSlide" Target="/ppt/notesSlides/notesSlide13.xml" Id="Reeccec423b57485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b3b28a744507" /><Relationship Type="http://schemas.openxmlformats.org/officeDocument/2006/relationships/image" Target="/ppt/media/image14.jpeg" Id="R6e83ec594ddd4ca0" /><Relationship Type="http://schemas.openxmlformats.org/officeDocument/2006/relationships/image" Target="/ppt/media/image14.png" Id="Rdcfd7942d8b34787" /><Relationship Type="http://schemas.openxmlformats.org/officeDocument/2006/relationships/notesSlide" Target="/ppt/notesSlides/notesSlide14.xml" Id="Rbc460a07746745e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6579aac44528" /><Relationship Type="http://schemas.openxmlformats.org/officeDocument/2006/relationships/image" Target="/ppt/media/image15.jpeg" Id="R5e3363547dda466e" /><Relationship Type="http://schemas.openxmlformats.org/officeDocument/2006/relationships/image" Target="/ppt/media/image15.png" Id="R8d281a4d52c14e1d" /><Relationship Type="http://schemas.openxmlformats.org/officeDocument/2006/relationships/notesSlide" Target="/ppt/notesSlides/notesSlide15.xml" Id="R98f553fd07c44a7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6c38ccd24457d" /><Relationship Type="http://schemas.openxmlformats.org/officeDocument/2006/relationships/image" Target="/ppt/media/image16.jpeg" Id="Rd19a69b508214b82" /><Relationship Type="http://schemas.openxmlformats.org/officeDocument/2006/relationships/image" Target="/ppt/media/image16.png" Id="R18bb4e518dcc45fb" /><Relationship Type="http://schemas.openxmlformats.org/officeDocument/2006/relationships/notesSlide" Target="/ppt/notesSlides/notesSlide16.xml" Id="Rfc03a671572f464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aff30b914274" /><Relationship Type="http://schemas.openxmlformats.org/officeDocument/2006/relationships/image" Target="/ppt/media/image17.jpeg" Id="Re35bc9e193a642c3" /><Relationship Type="http://schemas.openxmlformats.org/officeDocument/2006/relationships/image" Target="/ppt/media/image17.png" Id="Rc0f98746d47b4988" /><Relationship Type="http://schemas.openxmlformats.org/officeDocument/2006/relationships/notesSlide" Target="/ppt/notesSlides/notesSlide17.xml" Id="Rf1a1632f53b04f6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56d3195c2412b" /><Relationship Type="http://schemas.openxmlformats.org/officeDocument/2006/relationships/image" Target="/ppt/media/image18.jpeg" Id="Raad203d02e0e470f" /><Relationship Type="http://schemas.openxmlformats.org/officeDocument/2006/relationships/image" Target="/ppt/media/image18.png" Id="R86a0422ceb5243f5" /><Relationship Type="http://schemas.openxmlformats.org/officeDocument/2006/relationships/notesSlide" Target="/ppt/notesSlides/notesSlide18.xml" Id="R08c6085fc7534c4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992a44a5f441c" /><Relationship Type="http://schemas.openxmlformats.org/officeDocument/2006/relationships/image" Target="/ppt/media/image19.jpeg" Id="R6d12fc00db9d4e31" /><Relationship Type="http://schemas.openxmlformats.org/officeDocument/2006/relationships/image" Target="/ppt/media/image19.png" Id="R2226d8b85c19434b" /><Relationship Type="http://schemas.openxmlformats.org/officeDocument/2006/relationships/notesSlide" Target="/ppt/notesSlides/notesSlide19.xml" Id="Ra79b684dc417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57a6ddd24e4b" /><Relationship Type="http://schemas.openxmlformats.org/officeDocument/2006/relationships/image" Target="/ppt/media/image2.jpeg" Id="Re815891970a9461b" /><Relationship Type="http://schemas.openxmlformats.org/officeDocument/2006/relationships/image" Target="/ppt/media/image2.png" Id="Re10b1a2a59364c1a" /><Relationship Type="http://schemas.openxmlformats.org/officeDocument/2006/relationships/notesSlide" Target="/ppt/notesSlides/notesSlide2.xml" Id="Rf878b261b6ca4e8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5e9d586643db" /><Relationship Type="http://schemas.openxmlformats.org/officeDocument/2006/relationships/image" Target="/ppt/media/image20.jpeg" Id="R1e89fa5e365c4b6b" /><Relationship Type="http://schemas.openxmlformats.org/officeDocument/2006/relationships/image" Target="/ppt/media/image20.png" Id="R33de80b068594361" /><Relationship Type="http://schemas.openxmlformats.org/officeDocument/2006/relationships/notesSlide" Target="/ppt/notesSlides/notesSlide20.xml" Id="R4277665f7aea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dffcff674f8a" /><Relationship Type="http://schemas.openxmlformats.org/officeDocument/2006/relationships/image" Target="/ppt/media/image3.jpeg" Id="R73a6fc84c5db40b7" /><Relationship Type="http://schemas.openxmlformats.org/officeDocument/2006/relationships/image" Target="/ppt/media/image3.png" Id="R9bec35478b114a4b" /><Relationship Type="http://schemas.openxmlformats.org/officeDocument/2006/relationships/notesSlide" Target="/ppt/notesSlides/notesSlide3.xml" Id="Rde33826e8393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be50d534f4bee" /><Relationship Type="http://schemas.openxmlformats.org/officeDocument/2006/relationships/image" Target="/ppt/media/image4.jpeg" Id="R187e5a9bae654792" /><Relationship Type="http://schemas.openxmlformats.org/officeDocument/2006/relationships/image" Target="/ppt/media/image4.png" Id="Ra2dbe24da36a4869" /><Relationship Type="http://schemas.openxmlformats.org/officeDocument/2006/relationships/notesSlide" Target="/ppt/notesSlides/notesSlide4.xml" Id="R66f2d983a677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c711416047cd" /><Relationship Type="http://schemas.openxmlformats.org/officeDocument/2006/relationships/image" Target="/ppt/media/image5.jpeg" Id="Rb0636fd3eeb24aee" /><Relationship Type="http://schemas.openxmlformats.org/officeDocument/2006/relationships/image" Target="/ppt/media/image5.png" Id="R8653d8686ef247b5" /><Relationship Type="http://schemas.openxmlformats.org/officeDocument/2006/relationships/notesSlide" Target="/ppt/notesSlides/notesSlide5.xml" Id="R60bb76c1c341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17434c7b4093" /><Relationship Type="http://schemas.openxmlformats.org/officeDocument/2006/relationships/image" Target="/ppt/media/image6.jpeg" Id="R20dba144c9394632" /><Relationship Type="http://schemas.openxmlformats.org/officeDocument/2006/relationships/image" Target="/ppt/media/image6.png" Id="Rdebc16c42c2d4eed" /><Relationship Type="http://schemas.openxmlformats.org/officeDocument/2006/relationships/notesSlide" Target="/ppt/notesSlides/notesSlide6.xml" Id="Rd971b5b76633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42e8f46e44432" /><Relationship Type="http://schemas.openxmlformats.org/officeDocument/2006/relationships/image" Target="/ppt/media/image7.jpeg" Id="R30d075082e6a4b74" /><Relationship Type="http://schemas.openxmlformats.org/officeDocument/2006/relationships/image" Target="/ppt/media/image7.png" Id="Ra6488a251c9d44ca" /><Relationship Type="http://schemas.openxmlformats.org/officeDocument/2006/relationships/notesSlide" Target="/ppt/notesSlides/notesSlide7.xml" Id="Rfecfd9bae49347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24e0768b4b9b" /><Relationship Type="http://schemas.openxmlformats.org/officeDocument/2006/relationships/image" Target="/ppt/media/image8.jpeg" Id="R9f859e5125ce45a1" /><Relationship Type="http://schemas.openxmlformats.org/officeDocument/2006/relationships/image" Target="/ppt/media/image8.png" Id="R7ed8784486b44004" /><Relationship Type="http://schemas.openxmlformats.org/officeDocument/2006/relationships/notesSlide" Target="/ppt/notesSlides/notesSlide8.xml" Id="R4d1e1250da244a8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f2d8154124297" /><Relationship Type="http://schemas.openxmlformats.org/officeDocument/2006/relationships/image" Target="/ppt/media/image9.jpeg" Id="R9932719ee72f45b0" /><Relationship Type="http://schemas.openxmlformats.org/officeDocument/2006/relationships/image" Target="/ppt/media/image9.png" Id="R7630782d976f460b" /><Relationship Type="http://schemas.openxmlformats.org/officeDocument/2006/relationships/notesSlide" Target="/ppt/notesSlides/notesSlide9.xml" Id="R1b7b661d1259443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62e343899d4711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8C0A8022-5D3A-4FEB-9E48-1725F6747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31C52F85-CF39-41CE-B8DC-74F9AA205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6D1B0992-6EF7-4E33-98B5-4F1906AF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06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7F1F175A-9502-440F-85DE-E5375190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evidencia digital necesita contexto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DE574F09-CC66-44E2-B9AA-EFEB5CA9A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Evidencia digital, geoespacial y trazabilidad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8921BA7D-8291-426C-ADD2-F9ECB318B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Completa metadatos mínimos antes de archivar.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d1b1e2d8c2427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3BDE700-9478-4236-9036-632524F1E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721308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D839267-6D17-4986-8F07-4722C522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3B47084-F614-40D2-8462-66556F84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6E18609-6084-4120-A683-D400BE6D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57A51F0-22EB-4DB4-AEB5-40B48A170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repositorio debe separar originales y derivados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68C8713-2904-4796-9D75-D9270DB50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E4446AC-5AFE-4097-81EE-393E97E27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8EE6BD6-725F-4866-8EE8-7911E872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Original inmutable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A6260F6-0C0C-47EE-AD02-193B8778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6B2A408-59CE-4C26-A5D6-2D9E830EE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ABAEF35-562B-427B-B228-08B84DA14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copia de análisis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584955D-1D85-4AD1-A9A1-6374E4386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EF99F8D-EB19-4813-BC5B-65616E6ED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51FEF14-47A1-4FB3-AC63-00DE0FE4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versión de entrega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15c6d51c75471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392E3D1-B9FE-496C-9148-90770C502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449BAF9-0267-4197-91FE-FDAD41E61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174998D-1B8B-458B-8A97-F16A27849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Implementa permisos diferentes por carpeta.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8E7CCEB-EDB6-4806-B56A-5CC9DCD20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C79021C-FE9E-4E1E-93A8-BF0256A1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449E888-33E3-45DC-B758-3CBDB01EB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F4B55AC-3B88-45E0-AFFE-A747E7F91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c9c6ee47c8458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A879222-7A1A-4BD3-9C5B-637188A9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7455631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F4C00D0-E698-47E8-9D76-EAB8D6130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C54C11F-FBA4-446D-BF6F-88FE247C8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9B255D1-78AD-4558-AC09-D31625874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2C13DB8-2C12-44C1-9CC2-30F2D908C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puede indexar grandes expedientes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8C6382F-D921-4526-9265-DE1F96119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39EA993-0A81-47C3-9C0B-A373C1AB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596DC6A-21FA-48D3-9E51-348846DBD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OCR y búsqueda semántica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C757E0D-063B-45D2-9C34-06938D2E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E942D6A-521D-42D8-84B7-7EA9542B8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8469A64-4786-47B4-89A5-BBFB2A4FB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detección de duplicados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F821EF3-0FF9-46FC-A4C1-CF183EB51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E942744-F883-49F6-A386-01F3E1E2D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A9E798D-CECC-400E-973E-35A6FC351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resumen con enlace al original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9ba632a3f944b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71D162B-4BDA-4239-B2E0-0AFE6E15A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3644E6D-46FF-4E2B-A292-6D6799D6A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10D3071-882B-4859-8B84-0A999EEEB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Mantén siempre acceso a la fuente primaria.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E19BC3F-B2FC-4B70-8C8C-ACB450C38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DBD8DE0-9E6D-4AD7-832B-49EC38C2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79F7AAA-FAC3-4FB3-9159-8E54BF728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C3C94BA-ACAE-4B51-86A7-485891492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14cce6dba6410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F9ADCFF-8D8A-41CF-BE45-4951BDEA1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407295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5379927-84BA-4443-874B-16350D609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14A2FE-7FC5-4410-BB69-CBD5B6192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F9F0955-90E7-45BB-A556-273531306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FC3D25E-07E9-444F-8F9A-E2A999C5E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privacidad limita la recolección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2A3D130-86F9-4443-B9DE-902AB3CE4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244E36A-A846-446B-AF1A-1C5035EB8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E407F86-7C5B-492D-8225-619E2B0FA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Datos personales y rostros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26317E1-8C56-4EC0-B8F9-4536F338D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41F8FF0-F2F9-4054-8604-35B7A6280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9656F6E-6522-4CD5-A7B1-6B1F05668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información confidencial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E5958B6-7C77-4FA4-B0CE-BFC6E3360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298CE7F-2579-439A-8837-3EE6EED2D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77F90DB-681D-4425-9133-275D7831F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finalidad y acceso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d88a04d15a430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01FB479-ACD9-40C7-9CC1-C789114A2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B2F4DBE-0D6D-41B7-871F-CA5EF7490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856CB25-02D1-4429-B679-C551D615E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Minimiza datos que no aportan a la prueba.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B760D5-5D28-4A63-9B73-4B625FF39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528D790-1CE7-489B-85B7-D35E00D5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5D91613-5D4E-482A-AACE-1AB02FCAA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BBD0D69-057C-454D-91AD-E75DD0664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263d5f149049e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9FED2CB-C989-4A3C-9013-2867C4795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5239727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9A27472-1BD7-43BB-A043-7BE902ECF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1589F8-A698-4E38-83CA-E9D9E260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9103586-5E97-4733-A25E-B5EE6695B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A073541-680E-4995-A4C6-527E9C0D0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visualización no debe distorsionar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6CE59B8-A49A-4CC0-A45B-38C08EBA4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F7547D0-FEC4-4F61-9FCA-010830B9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E5BA07B-83E8-459C-B639-E64758CE8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y simbología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82AD6A2-579D-4441-9150-9C8E79B9A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491FDE7-841B-4E43-B34D-FCB363E0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AF039B8-BB36-4C53-A396-CF8C0C91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clasificación de valores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B5EA6DD-62F3-4D6C-A317-8746B8794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4F8D8D0-443E-4FEB-B4D1-E730B0F3C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86293A8-7535-4325-AED6-7FB1F7463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 y fecha visibles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23d9434a99442f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8C47B64-47E2-40FC-91E5-D39A65F3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3FEB95B-4A92-4BF1-9FC4-59BF63098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0B4DFF3-2C01-4E02-96FA-26418F44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Revisa que el mapa no exagere el hallazgo.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CE55B0A-E4F3-483D-845B-63E0B25E1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4DB489F-3702-4EE2-B6FB-0A6BD006E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C376F2C-1CEC-4E3B-AAB6-3C4477AD7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2E3C274-CC16-4A6B-834F-7497BFC4D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12aba2c27b464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83DE141-B823-4DB5-8AE9-B4EF9A52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8503627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A7AB866-F038-44C0-927C-6E5A44DA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0B4E5E1-AAD4-4BFE-B2E5-F4BEA1037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53C1413-588F-4A23-8E62-C21BC3EAD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890BC2D-4874-4E77-A7CB-57698A947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fotografía sin metadatos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A4D9F64-918E-440D-B2FD-22637496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FCBADDD-643E-4244-8DBA-A925529D2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A9BA343-6A28-49E6-B779-E16C7CAFB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imagen muestra una descarga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0F7DF66-5DF0-4529-AC1C-E39EBC08D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95350C7-67FD-4E06-A545-16CED2F3D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EA900D5-12B7-4B81-BB83-1276918F0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acredita ubicación ni fecha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019692D-27CD-4CA1-89C2-969E0DED1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2B42512-6794-4ABA-A1FF-E8F85070D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D53100B-C3BE-4868-B6C3-3E5254DD9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 requiere corroboración independiente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83ec594ddd4ca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968FCA4-8868-4F6C-A50B-4AD97074D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AF52280-9E9E-4A1F-8277-62BB761D8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78A5D1D-A011-44DF-9D2F-0809779B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qué evidencia adicional recupera valor probatorio.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9235DC-B2FE-463E-BD43-E00B7F04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6220136-D379-4AEC-9B90-91BB3E5E4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B9B5A1A-3393-4D90-8F3B-750A3ADC6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D7D205A-B887-44EE-BA64-89C62EF65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fd7942d8b3478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8BC92CE-0EE2-4ED9-850C-A6E992B9D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8530705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62E4253-F9D1-4BBF-860D-E9D25333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4C405A7-6D80-49F2-8A31-788276C29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6EEAA42-E592-4562-BD96-6E3BDFD79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BCE3253-EB7D-4E51-86BC-1E204FC9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expediente digital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BE07A3E-A85D-492D-9DCA-F47C600A4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261650C-E0D4-423D-9CCE-07AB84035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7C24A3D-2B14-4546-ADCE-116CB393C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Taxonomía y permisos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568C5AF-AC87-46A1-9424-E87E0D2CA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D06F1CB-A003-4FCA-871D-70E97966A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B52A521-59D7-499D-BBA3-497ADD28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integridad y cadena de custodia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ECC8FF2-2057-40AF-85FE-C4AB92E79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8C0E0EC-6B4D-4110-8877-680E7F61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6E01866-FCB0-4610-A657-293A9147D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mapa, bitácora y paquete de entrega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3363547dda466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5C3D0EE-5D68-46B9-A5B8-A10C7E7F0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63B4556-DE9C-47A0-98ED-6DBF11E28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3CDB962-3E52-4A4C-AE8F-0A748EF05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Carga una muestra y ejecuta una auditoría de recuperación.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22AA8B6-14A1-44DE-821A-DF4F88A1F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8D1AC77-25B9-42BE-9545-4287FB08B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C56BB73-38D0-4AAC-85D9-1CFACA43B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8AAA57B-3586-49C1-8BE8-67B36F9FB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281a4d52c14e1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FB61C6F-7C1E-4F96-8887-9396C5920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3209639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88843B9-54C4-4014-A839-5A3F3F72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97C114-90CA-434B-A423-80028A568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E8C2F3F-71F5-4175-A5B6-6B71F7D19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D1F7C39-FD03-47AA-920E-CAED978AF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Integridad: hash, firma y sello de tiempo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914FEAA-499A-4DBD-AD54-1FB8F08F3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416D6A1-152B-4277-83E1-949F5123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88BFEB8-6A12-4F8B-87BA-5A56FAD2E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hash permite detectar alteración del archivo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A304B96-A574-4E88-AD59-AB61030FE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FB90D9F-6BEC-40B5-9FE6-65348A34F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7FFADE7-25CE-4867-A9FF-7F0EDE4CB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firma digital vincula identidad e integridad dentro de su régimen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5333559-C9D5-4D3F-8875-D40A74DEB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AB92F9C-B0A9-4603-83B8-E6E0A70E0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80C48F0-AE7D-4F9F-9C23-0140EB78E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sello de tiempo fortalece la cronología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9a69b508214b8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8BB190A-47C1-436F-8AD8-BB461B60C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7377802-2507-488E-9195-3AA61506B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90540CB-F53A-444D-94C4-1BECF78A7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controles proporcionales al valor probatorio del documento.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B96FE99-6DD8-46E0-9FB7-10CE48C63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50AE99D-E8DD-4E86-BAE7-B5C367C7E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42C771E-CECC-49D7-8FD6-5D6BCEED9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2A8F679-4003-40B6-B851-5939656C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bb4e518dcc45f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75E2F92-F445-4E28-BA80-64B13F919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1245686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A35732A-45F7-4CBB-B5BB-ABF54283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7B731AE-3657-4787-B449-B43D59A5E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5B4989D-8217-4968-8A3C-5982FEE14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0013F9C-2CF0-413D-ADFD-2D2B8489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Metadatos y adquisición forense básica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7725CBD-E177-4C79-A487-60FAE4ABA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342F653-161A-489F-8A35-D820FEA4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3A0256A-4C40-46B0-8BA5-624B21F3B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 archivo original y dispositivo o fuente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FC30517-E717-4235-AC58-AEA882B4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C6AF85C-3C37-48A1-BF8B-316A239D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C5DBDA3-BA3F-4109-A02B-B482B0EE2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fecha, ubicación, autor y método de extracción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0FF78AD-F7D2-4DED-ADC8-822519171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27AF961-4D0D-4495-AED8-113077AB8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2333BCB-1169-431E-9203-062F8DE87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Trabaja sobre copia y documenta cada transformación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5bc9e193a642c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4947530-6706-4947-9C1A-48E17CB7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5C41651-5355-438F-A847-3FAC89035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F68C9BB-9A60-4D60-8F58-DFF7B3F1A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Implementa una ficha de adquisición digital.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3C9EE5C-84D7-48A8-9415-6A53AA6D7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8404951-F8B7-433E-8833-76F56C9E3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A23D6E0-0A60-4CEF-BE9A-C6EBFC05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101A5B1-DEAA-47B1-B8EE-6AEAE8E54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f98746d47b498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608ACC6-6166-430C-8322-50EEA684B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4843149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5580B6B-A33B-4658-956A-ACE735116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02B77B-6BE3-48E7-8788-62CF923AE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CE343CB-2597-413C-B81C-053D0D9E5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A3EC08D-09F4-44C7-91B6-03F929286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Evidencia geoespacial y margen de error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03AACE6-2DDF-44FC-A9CF-EA51B5CE7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D826B64-0A49-4953-8464-E488F5A24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37F48C0-2238-4DA2-8203-C8D5FDB1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Datum, proyección y precisión deben declararse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3A28AF1-C442-4C5D-B094-99754DE26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71E405B-2DDF-4C9E-890E-42488D00F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DA48ECC-432E-42FC-BA01-EBF50E67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resolución limita lo que puede concluirse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CCA07BE-8696-4600-8A2B-2E28F630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80009DA-900D-404B-A451-E65AE9CA0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457EB07-4F70-4BAC-9A0D-489507FAC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validación de campo reduce interpretaciones erróneas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d203d02e0e470f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1E36153-2BE5-4CDE-9D3C-296DD1D22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A90A186-8CB4-4C49-A547-167CB2106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A49D716-BD04-48C2-A4D6-830C43D36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Añade incertidumbre espacial a cada conclusión cartográfica.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B51063B-2408-4A45-8C05-B746B424C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B6DB982-3CE2-4508-8C5D-348FB9C0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A0ADB87-6D0F-4118-8F54-4CEC2312F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504FC06-268C-40B0-8D83-52303D44F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a0422ceb5243f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1CA55A7-1554-4F7A-8DFA-CD28568D2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8056696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DC39B96-37DF-4E45-875A-D14FCAD1D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B74D0C-84F8-4834-8835-226BE7159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9392BFB-D4F2-4D5A-8F5E-D8019E1A9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5F00F0D-1E22-4E9B-8D50-60860899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Protección de datos en la fiscalización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A46BF71-43FC-4CC0-A3E2-175D48EE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6652BC3-974F-47C2-A4EC-2B18EAE19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8A5D4A7-B806-4267-B870-B173AC8B3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Finalidad y minimización limitan la recolección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671DB4A-7885-4E7C-89A8-78949BA9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24B1FA3-2E64-466E-8802-BA133F38E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626130C-D92F-42F8-9648-2020B4647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 y conservación deben ser controlados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F197FF2-7F83-45E5-A95E-DC6035BF3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A04C8AA-772E-4763-B69F-804C41062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8006AB2-B186-4C56-9CC8-05EE06A6A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nueva reglamentación de datos personales exige gobierno actualizado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12fc00db9d4e3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A3AB699-C11C-4410-80F7-82450972B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26C0372-6C80-4AEF-9285-11530227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362DACA-E82F-443A-9143-C1954DD2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datos personales antes de compartir el expediente.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FE00A6E-EDFA-4674-8A7C-16985FBA4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0B0398C-EF6E-4A02-982E-89F1AB54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AB1F840-4FED-410A-8E27-DAF2F7546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BB4FFE0-29FD-413A-A2C4-51EC281BF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26d8b85c19434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FF38353-AFC0-4E98-A809-34DBD5FD5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4945627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39B76B0-7559-4DE9-A474-E3B12110C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7DE83E5-BB0A-4B14-AB3E-AACC9C602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3789E2D-9916-400E-8A20-8F7493793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648F6CD-34CC-4870-97BA-3599436D4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autenticidad se fortalece con controles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191F490-F598-4388-8AA5-A959D899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F97D32B-B8DE-4D56-8CA2-15C7446FC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5D4217D-4ACA-4C3A-8D44-2E89A8AF0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Identificador único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FF9B678-EC59-4DEB-BE42-4F90B8727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C94C947-7EC2-4953-806A-64D7E2671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825AF04-38D4-4997-9704-FC0638A6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hash o sello de integridad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89CB119-A473-4AED-A306-5317E1EBE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0DD08E8-6842-4275-BFE5-BE5D00213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88D15F6-88DA-451F-8139-46EF5951F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registro de accesos y cambios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15891970a9461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3B3B13E-6B9F-4D78-BCF1-E9665343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5247DB3-222A-4278-8277-859E8314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0F554D6-5D39-4903-810F-956183B39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cómo demostrar que el archivo no cambió.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0E0BFC7-6FEB-410D-8C55-3CAD05E4A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AE3B0B1-947E-4D9B-B62C-7F807ED11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6EF97EB-D8C8-4F0D-9344-C9782E3E4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744441A-4109-493C-96DB-DC3050B27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0b1a2a59364c1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8AA46E1-F647-4D10-83B0-CDE4D544D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3584933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0947F80-E8B5-4926-89D3-9880D2CEF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F32A223-78CD-486F-86D8-46D2C335E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3006E06-28FD-45F5-B4D2-7DF06D88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509FF31-9533-4913-BC5C-5F1E8904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Paquete probatorio digital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A68B21E-D86B-4A4C-9543-7BAE6862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2CCC4E8-5B9F-4C3F-B892-6B2AE6FD3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5BA6A7E-0F36-45AA-BB2E-0B044CB70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Índice, originales, hashes y bitácora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7FF2501-CAAC-4198-836A-4DC5D8B40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ADECF11-E654-417E-BC57-0D1894846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080BAE3-B7E4-41BF-B8BA-B9F3D7995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Copias de análisis claramente identificadas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0427E24-91E7-4D8B-AF93-E30B22B66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BB49D7B-B348-46FC-9D11-750BB06A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D5B199F-B36B-4929-BA1D-156F1957A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Versión de entrega reproducible y verificable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89fa5e365c4b6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39A8230-2585-4355-8096-CF64AE35F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519BD40-6233-4197-AE72-4BFBA58CA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92667C3-6295-47C7-8817-33210D822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Genera un paquete que otro especialista pueda auditar.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B280076-7EA0-4C6F-82BC-77D2C0149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4A751CF-59D2-45CD-8E93-06E3F6939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7FAE0CF-B9A8-4BC9-88DE-AE8A7824D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6EA86C5-B40A-4D3B-9096-108C136EB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de80b06859436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8A69ACC-BAAF-44E2-A916-62422DB6A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8435724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BAD3CBB-D85A-47CC-801A-0C4578B63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40DD08D-D5AC-4FD4-8577-490EA94E5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2A78B70-A7F1-46F3-A8FC-0DECE773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3875B72-D45B-45A8-B47B-8C6D1DF37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cadena de custodia también aplica a archivos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3A7F54D-4A4D-4BB8-ACE1-CDB468AF8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A154375-DBEB-49C8-962E-B1106B4A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94394D8-DD6C-47BA-889A-46576B6F5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Adquisición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5E3D55E-20D2-4AC2-AA0C-51F05119B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19D502C-59A8-4DD1-AF86-E699833D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F2D64FD-05D5-4487-93CF-6D11B2D0C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transferencia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1D8A104-EB65-4651-B060-AA5582FD4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56CAD61-B091-446B-AB3E-2FF1552BD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6FEC6AA-A663-428D-95A3-256EF9EF1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análisis y presentación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a6fc84c5db40b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E806A0B-349D-4B27-9DD8-7CE3E01B7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9EEB91B-CE1E-4211-A054-3E6C37B38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12C6E44-E433-4A89-ACC7-A3F9B9AF8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cada intervención sobre la evidencia.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AED98B6-FDE5-433D-8549-BD792D8E9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0A63D10-B493-448A-BE92-FAF8CB307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DDCCFCD-4276-4859-AB02-8A542535B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999A3E9-44C7-4543-86C1-52108E74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c35478b114a4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7367607-A56E-459E-8244-120309496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5754316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4B1DD2C-2DAE-4F83-ADF9-3F8EE1F0B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F5CCA12-CCA2-4B73-8B79-79FDD5D9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049B346-9581-4653-A452-328702A48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0871C4A-34D2-4D66-8B75-AC2DE5512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Una foto debe permitir verificación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1AC1520-46FF-4877-9E3E-328E1448E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3F869C8-848C-4941-899F-EE69546AA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8B18780-2003-413A-8CDF-C7D7C95AC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Plano general y detalle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E967899-A7A8-4FA3-949B-C112EF777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06ECBCD-A4F2-4392-B4E4-E8C39C817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F731CA1-C430-45E2-89F7-CCAD59475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y orientación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E182FA7-4D1E-4A48-861F-63F3C2766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05CC524-8FCE-4B63-8D32-74EDEC14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BBA6FDA-A19F-4E6B-8022-2FE67D867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fecha, ubicación y descripción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7e5a9bae65479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9EC2542-7245-474C-9EDE-6D621AFAD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D1616E6-E0CC-453D-89CD-3085EE1BC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314C02E-4591-4B64-A01E-7C99613F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Crea un protocolo fotográfico repetible.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84EADE6-5D51-4FE3-864B-2258DC95E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1E130C9-0004-411E-9252-813D6B6E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6DD1E72-1D1F-4964-B49D-6B60E78D7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A91CEED-2054-4D30-870B-8D7365C5E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dbe24da36a486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E065864-2CB3-4B5B-96A9-6E0BD549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0812692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03CDD7E-EF4B-4ABF-865B-B46941186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300B302-FC60-4A52-979B-2C649F191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416EED1-E58E-4891-9C8C-3D9323B59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6A515B6-AC1D-4F3E-847A-1579BA6C6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dron no reemplaza permisos ni método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BDB9E57-514F-4770-B08A-989F1D322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AC67E46-BE4A-4B26-B3C0-D2F7A10F1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28525E8-4E18-49F3-B9E0-3A8108741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 de vuelo y restricciones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6119E97-A9DB-4964-878B-489959411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32FBB04-A795-4803-A098-053597612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BA3C5A8-910B-4853-A708-38FC1D84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resolución y precisión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20DF3A9-1F9F-4502-8D2F-C9B6A0183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42FEC02-7192-4CB5-A0F0-AAD85509A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913F65E-3992-4832-9679-5ABACFE2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procesamiento y control terrestre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636fd3eeb24ae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EC26BE4-8A7E-4AE5-86F3-E69629F44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BE18FEF-B46F-45E6-97D7-F2EE89BC8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C3A8AC7-561E-41ED-80A5-98642545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 límites antes de usar el producto.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58ED1CE-372F-493D-A705-9CB7F2466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D5FAA13-2BD0-44C2-A27E-80E120232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69AD8B8-C906-4DB4-BC42-8F6E5AAAD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FF406F-8010-4722-95E5-D8D22D77B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53d8686ef247b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98454B9-60C1-4A07-ADA2-43AB26109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151544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F6A1ADD-9D84-49F4-AF38-6C7FCFA32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71B5943-8683-44B3-92C3-9CC91CB7A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C17D231-0132-4149-A9B1-D3FA60AB2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CA69799-3941-48EC-BC7B-7C386F004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imagen satelital requiere interpretación prudente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C6F7ADE-F68B-4EFB-B201-BCBA0919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567B36B-1D0B-48CE-88FC-B78A923B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1AD1023-F41B-4123-A0A6-7D16489B6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Resolución espacial y temporal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B882AC2-22A6-4243-AC14-5906C34E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414C775-C9C7-4A4C-9416-3D04122A4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33D6097-8267-48C4-ACE1-2FE0FD935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nubes y correcciones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7E7752D-4878-413D-B8AB-F538CE03B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96FFE60-CCAE-4410-AB08-E7D53F15F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E0B6912-2D6B-445A-A503-D5528E0AA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validación de campo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dba144c939463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12B0760-F967-4C4F-81BA-7CF3C747F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8772A44-FF47-413F-AF2B-D20D8CE17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C95A0F9-350F-4B48-8120-F99F91823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Distingue señal observada de conclusión causal.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F4A99A0-9C71-45E7-8174-461898FE0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F26A892-F6B8-44BE-9477-D36592BFA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11C65B8-5905-403B-8F98-8A14545DC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4D6B3DC-5BF4-46EB-8832-A4725FC5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bc16c42c2d4ee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FEEFE6E-C42A-4644-9FA7-A348B530A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801991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1CFD4B2-7771-48E0-BEA2-2EAE9F57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D219726-8FDE-4509-9A02-2699E259F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241DE3F-186F-4769-B40C-857094BD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D25D479-EDD5-4F59-8E15-32789ABA9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SIG integra capas de cumplimiento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B30B905-7C74-4EFB-9E55-53327DA3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2FF76B2-DCDF-405B-8DFC-6884B2ADE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81F7AFD-701D-4D3B-B823-73550DDA9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Componentes autorizados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20F399D-EF5C-49EF-A670-3C24D917C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ADEF25F-0683-4BD1-A565-C44197383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F2A1B02-731E-4641-8BE2-10538F3E7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sensibilidad ambiental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EC8A605-01DD-4426-A9CF-E8697037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1A5A455-F65B-42AA-B441-6F41C94DF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1E91ACF-5940-4869-B009-6C512EAEC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hallazgos y monitoreos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d075082e6a4b7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5BE804D-FCA8-498D-A3B7-738A29EBB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0246CC0-1D25-48C7-BD83-B7F7B740B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94DF764-EC2B-4C6E-9FE8-CC237A985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vista que responda una pregunta fiscalizable.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6B0BA87-5BDE-475A-A81C-4FDAFE3B5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2D61973-6CD1-4FF1-98E9-D38C04732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63DC008-64BA-4518-92A4-598FB859D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6371746-2DFA-492E-9B9B-D0D53BDB4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488a251c9d44c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6893A9A-BF47-4CBA-8D95-C8D3E7B3E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751311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A678623-C0E4-40E7-9282-5CDD8EB52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A1BB43B-3D06-41D6-B719-91B43AAE1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B59F7A9-851C-4AF7-98DF-63AC9E2B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C0961E1-E385-4D31-914D-54B0A5763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coordenadas pueden engañar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1A5C0A0-519E-42DD-BAF9-ECD2FD9FC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0F9637E-0E2A-4CB9-9BAF-46466F368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3B0C59E-4CFA-4921-A35B-F6538DA4F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Datum y proyección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B35A6DF-8FAA-4E81-B0ED-B1252CE6B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F4C644C-0FD8-424E-9FD8-AB0C37EB9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BC42BB5-2E2F-4978-86EC-45F7CEF3E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precisión del receptor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B2570C2-2BAB-4E71-A93C-8E08BF4F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EB3038C-A3BF-4426-AA7F-4FE198721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4D0D6F8-79A9-4EA2-B918-796120712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transformaciones y redondeo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859e5125ce45a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2EECD5A-E65E-4606-B360-B99423684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B41502D-6EDF-4D7D-89CE-9BCE3A13E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8B72673-EE87-4258-9B40-344413E7B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el sistema de referencia en cada evidencia.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F2F1313-DAEE-4A80-8207-A56796D4A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B6811DE-2028-43C4-95CF-1CE764F2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E7607B9-72A0-40DA-9D7B-745FC3E97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9013916-0333-4BAF-AD4F-17AD129D3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d8784486b4400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E036788-C798-4C72-8234-8D8EEBB7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973128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29927CF-C211-46A6-B621-9313E96D6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B1A30D5-525E-47A6-B7DE-68A512B91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FC0E0E4-F7B2-499E-8FAA-5A8CD9A60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E0AA2E6-F953-4B25-AE8E-89824D73C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cronología revela consistencia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A42595A-00A6-4EAE-AD33-9820CFF6F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4990B78-AC19-4DEF-A4EC-B153202B2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2122790-2AD6-40EE-9D28-5CA3B2CB2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Captura original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8A9C707-4A23-4F28-89D9-EE953C7EB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9534200-8A78-40DD-AF6D-2AB460B4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7ED1CCF-00BF-4AE7-94BB-6E985A10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versiones de trabajo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4C03877-5E94-4F84-98E0-031DFEC1B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EF3DE4D-FE9E-4761-9FAD-8FCA50A52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9B46A0B-59A4-4BA8-A279-809E34C6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entrega a autoridad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32719ee72f45b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5810080-4DD5-412C-81B5-E75C4B325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2985571-6D9F-4734-AF18-6CCC396FF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AFE1B35-CA1F-48A5-B4F8-7F03F8654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fechas y responsables sin sobrescribir.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18D5384-0D1F-43BE-B750-FE4E373E7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8ADEC02-F87D-47F0-9AD7-80337B02C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3F7C2E6-B5D2-4050-AB22-3128F9BF2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TUO Ley 27444 · Ley 29733 y D.S. 016-2024-JUS · Ley 27269 de Firmas y Certificados Digitales · reglas probatorias aplicables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761FB72-324A-4CE3-A30D-8D7805479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Evidencia digital, geoespacial y trazabilidad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30782d976f460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BAB7265-3AB7-4BB1-B88A-A90C18675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694021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2026-07-23T16:26:42.7100000Z</dcterms:created>
  <dcterms:modified xsi:type="dcterms:W3CDTF">2026-07-23T16:26:42.7100000Z</dcterms:modified>
</coreProperties>
</file>