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4b460ee354c4dc6" /><Relationship Type="http://schemas.openxmlformats.org/officeDocument/2006/relationships/extended-properties" Target="/docProps/app.xml" Id="R2266153dcf6544a7" /><Relationship Type="http://schemas.openxmlformats.org/officeDocument/2006/relationships/officeDocument" Target="/ppt/presentation.xml" Id="R7212593cbdc943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2236cce2554bae"/>
  </p:sldMasterIdLst>
  <p:notesMasterIdLst>
    <p:notesMasterId xmlns:r="http://schemas.openxmlformats.org/officeDocument/2006/relationships" r:id="Redbdadea44b3404d"/>
  </p:notesMasterIdLst>
  <p:sldIdLst>
    <p:sldId xmlns:r="http://schemas.openxmlformats.org/officeDocument/2006/relationships" id="256" r:id="R5e8d96e3638446d4"/>
    <p:sldId xmlns:r="http://schemas.openxmlformats.org/officeDocument/2006/relationships" id="257" r:id="R86dc0a2b78914812"/>
    <p:sldId xmlns:r="http://schemas.openxmlformats.org/officeDocument/2006/relationships" id="258" r:id="R0bab336d72344da9"/>
    <p:sldId xmlns:r="http://schemas.openxmlformats.org/officeDocument/2006/relationships" id="259" r:id="Rb9e9d9f23592439a"/>
    <p:sldId xmlns:r="http://schemas.openxmlformats.org/officeDocument/2006/relationships" id="260" r:id="Rc1f2037705c4476f"/>
    <p:sldId xmlns:r="http://schemas.openxmlformats.org/officeDocument/2006/relationships" id="261" r:id="Rbdccf8f7a3bf4ef7"/>
    <p:sldId xmlns:r="http://schemas.openxmlformats.org/officeDocument/2006/relationships" id="262" r:id="R0f07a23c496b490e"/>
    <p:sldId xmlns:r="http://schemas.openxmlformats.org/officeDocument/2006/relationships" id="263" r:id="R86f4876b08d64ece"/>
    <p:sldId xmlns:r="http://schemas.openxmlformats.org/officeDocument/2006/relationships" id="264" r:id="R6c7bfc10792e481b"/>
    <p:sldId xmlns:r="http://schemas.openxmlformats.org/officeDocument/2006/relationships" id="265" r:id="R1b14fbd2ea784c10"/>
    <p:sldId xmlns:r="http://schemas.openxmlformats.org/officeDocument/2006/relationships" id="266" r:id="R75d90301e1684b3f"/>
    <p:sldId xmlns:r="http://schemas.openxmlformats.org/officeDocument/2006/relationships" id="267" r:id="Rccd617307a884149"/>
    <p:sldId xmlns:r="http://schemas.openxmlformats.org/officeDocument/2006/relationships" id="268" r:id="R51aada56976540da"/>
    <p:sldId xmlns:r="http://schemas.openxmlformats.org/officeDocument/2006/relationships" id="269" r:id="R4e87cec1be364c7d"/>
    <p:sldId xmlns:r="http://schemas.openxmlformats.org/officeDocument/2006/relationships" id="270" r:id="Reec7cbdccf3f47ff"/>
    <p:sldId xmlns:r="http://schemas.openxmlformats.org/officeDocument/2006/relationships" id="271" r:id="R763922a53fe041d2"/>
    <p:sldId xmlns:r="http://schemas.openxmlformats.org/officeDocument/2006/relationships" id="272" r:id="R5422eb80e0e74f4f"/>
    <p:sldId xmlns:r="http://schemas.openxmlformats.org/officeDocument/2006/relationships" id="273" r:id="R9642353308f9401b"/>
    <p:sldId xmlns:r="http://schemas.openxmlformats.org/officeDocument/2006/relationships" id="274" r:id="R862ba04a5aeb4a1c"/>
    <p:sldId xmlns:r="http://schemas.openxmlformats.org/officeDocument/2006/relationships" id="275" r:id="R7c49fef6d3c34ce0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652125c574745d3" /><Relationship Type="http://schemas.openxmlformats.org/officeDocument/2006/relationships/slideMaster" Target="/ppt/slideMasters/slideMaster1.xml" Id="Re02236cce2554bae" /><Relationship Type="http://schemas.openxmlformats.org/officeDocument/2006/relationships/notesMaster" Target="/ppt/notesMasters/notesMaster1.xml" Id="Redbdadea44b3404d" /><Relationship Type="http://schemas.openxmlformats.org/officeDocument/2006/relationships/presProps" Target="/ppt/presProps.xml" Id="Ra9a6766b697f4ff8" /><Relationship Type="http://schemas.openxmlformats.org/officeDocument/2006/relationships/tableStyles" Target="/ppt/tableStyles.xml" Id="Rdf8e1724a53547ce" /><Relationship Type="http://schemas.openxmlformats.org/officeDocument/2006/relationships/slide" Target="/ppt/slides/slide1.xml" Id="R5e8d96e3638446d4" /><Relationship Type="http://schemas.openxmlformats.org/officeDocument/2006/relationships/slide" Target="/ppt/slides/slide2.xml" Id="R86dc0a2b78914812" /><Relationship Type="http://schemas.openxmlformats.org/officeDocument/2006/relationships/slide" Target="/ppt/slides/slide3.xml" Id="R0bab336d72344da9" /><Relationship Type="http://schemas.openxmlformats.org/officeDocument/2006/relationships/slide" Target="/ppt/slides/slide4.xml" Id="Rb9e9d9f23592439a" /><Relationship Type="http://schemas.openxmlformats.org/officeDocument/2006/relationships/slide" Target="/ppt/slides/slide5.xml" Id="Rc1f2037705c4476f" /><Relationship Type="http://schemas.openxmlformats.org/officeDocument/2006/relationships/slide" Target="/ppt/slides/slide6.xml" Id="Rbdccf8f7a3bf4ef7" /><Relationship Type="http://schemas.openxmlformats.org/officeDocument/2006/relationships/slide" Target="/ppt/slides/slide7.xml" Id="R0f07a23c496b490e" /><Relationship Type="http://schemas.openxmlformats.org/officeDocument/2006/relationships/slide" Target="/ppt/slides/slide8.xml" Id="R86f4876b08d64ece" /><Relationship Type="http://schemas.openxmlformats.org/officeDocument/2006/relationships/slide" Target="/ppt/slides/slide9.xml" Id="R6c7bfc10792e481b" /><Relationship Type="http://schemas.openxmlformats.org/officeDocument/2006/relationships/slide" Target="/ppt/slides/slide10.xml" Id="R1b14fbd2ea784c10" /><Relationship Type="http://schemas.openxmlformats.org/officeDocument/2006/relationships/slide" Target="/ppt/slides/slide11.xml" Id="R75d90301e1684b3f" /><Relationship Type="http://schemas.openxmlformats.org/officeDocument/2006/relationships/slide" Target="/ppt/slides/slide12.xml" Id="Rccd617307a884149" /><Relationship Type="http://schemas.openxmlformats.org/officeDocument/2006/relationships/slide" Target="/ppt/slides/slide13.xml" Id="R51aada56976540da" /><Relationship Type="http://schemas.openxmlformats.org/officeDocument/2006/relationships/slide" Target="/ppt/slides/slide14.xml" Id="R4e87cec1be364c7d" /><Relationship Type="http://schemas.openxmlformats.org/officeDocument/2006/relationships/slide" Target="/ppt/slides/slide15.xml" Id="Reec7cbdccf3f47ff" /><Relationship Type="http://schemas.openxmlformats.org/officeDocument/2006/relationships/slide" Target="/ppt/slides/slide16.xml" Id="R763922a53fe041d2" /><Relationship Type="http://schemas.openxmlformats.org/officeDocument/2006/relationships/slide" Target="/ppt/slides/slide17.xml" Id="R5422eb80e0e74f4f" /><Relationship Type="http://schemas.openxmlformats.org/officeDocument/2006/relationships/slide" Target="/ppt/slides/slide18.xml" Id="R9642353308f9401b" /><Relationship Type="http://schemas.openxmlformats.org/officeDocument/2006/relationships/slide" Target="/ppt/slides/slide19.xml" Id="R862ba04a5aeb4a1c" /><Relationship Type="http://schemas.openxmlformats.org/officeDocument/2006/relationships/slide" Target="/ppt/slides/slide20.xml" Id="R7c49fef6d3c34ce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e6981f262d04cf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4b05fde0c884906" /><Relationship Type="http://schemas.openxmlformats.org/officeDocument/2006/relationships/notesMaster" Target="/ppt/notesMasters/notesMaster1.xml" Id="Rfd2b44c3bfc548e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61d0779f4a554856" /><Relationship Type="http://schemas.openxmlformats.org/officeDocument/2006/relationships/notesMaster" Target="/ppt/notesMasters/notesMaster1.xml" Id="R5729fb15add548f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adc92b30fb54458b" /><Relationship Type="http://schemas.openxmlformats.org/officeDocument/2006/relationships/notesMaster" Target="/ppt/notesMasters/notesMaster1.xml" Id="R4bf6aa5d20d04dc3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3906d6f5088940a8" /><Relationship Type="http://schemas.openxmlformats.org/officeDocument/2006/relationships/notesMaster" Target="/ppt/notesMasters/notesMaster1.xml" Id="R2de9b7f839e1421c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1e2b07cdc57547b3" /><Relationship Type="http://schemas.openxmlformats.org/officeDocument/2006/relationships/notesMaster" Target="/ppt/notesMasters/notesMaster1.xml" Id="R8c0e67121bc0444f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46426f61639e47c8" /><Relationship Type="http://schemas.openxmlformats.org/officeDocument/2006/relationships/notesMaster" Target="/ppt/notesMasters/notesMaster1.xml" Id="Rc5176f92f7ce490f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c86af8f30f4340a0" /><Relationship Type="http://schemas.openxmlformats.org/officeDocument/2006/relationships/notesMaster" Target="/ppt/notesMasters/notesMaster1.xml" Id="R5609508c9a854d93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5f4f6ac4ade84c4c" /><Relationship Type="http://schemas.openxmlformats.org/officeDocument/2006/relationships/notesMaster" Target="/ppt/notesMasters/notesMaster1.xml" Id="R920dffb29f9449a8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472309098c934f3f" /><Relationship Type="http://schemas.openxmlformats.org/officeDocument/2006/relationships/notesMaster" Target="/ppt/notesMasters/notesMaster1.xml" Id="R6b62bf2588384ef4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c77273b72e1a43bd" /><Relationship Type="http://schemas.openxmlformats.org/officeDocument/2006/relationships/notesMaster" Target="/ppt/notesMasters/notesMaster1.xml" Id="R1d408a6d703c40e9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0282a0042e2b4694" /><Relationship Type="http://schemas.openxmlformats.org/officeDocument/2006/relationships/notesMaster" Target="/ppt/notesMasters/notesMaster1.xml" Id="R374c5f1aaa7b4d4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1b07feb0018448e" /><Relationship Type="http://schemas.openxmlformats.org/officeDocument/2006/relationships/notesMaster" Target="/ppt/notesMasters/notesMaster1.xml" Id="R5290b9743d434a83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0c4f1b25d1ab4c24" /><Relationship Type="http://schemas.openxmlformats.org/officeDocument/2006/relationships/notesMaster" Target="/ppt/notesMasters/notesMaster1.xml" Id="R979a8c7a7ea542b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790979978034129" /><Relationship Type="http://schemas.openxmlformats.org/officeDocument/2006/relationships/notesMaster" Target="/ppt/notesMasters/notesMaster1.xml" Id="R5461ce63db71479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3c2747bf65847ee" /><Relationship Type="http://schemas.openxmlformats.org/officeDocument/2006/relationships/notesMaster" Target="/ppt/notesMasters/notesMaster1.xml" Id="Ra309abb2bd02451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a54eebd433f45fb" /><Relationship Type="http://schemas.openxmlformats.org/officeDocument/2006/relationships/notesMaster" Target="/ppt/notesMasters/notesMaster1.xml" Id="R3776c565796946a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08a03bb05e44cc7" /><Relationship Type="http://schemas.openxmlformats.org/officeDocument/2006/relationships/notesMaster" Target="/ppt/notesMasters/notesMaster1.xml" Id="Raa8aadd9bcca4d37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dce9d9712884f64" /><Relationship Type="http://schemas.openxmlformats.org/officeDocument/2006/relationships/notesMaster" Target="/ppt/notesMasters/notesMaster1.xml" Id="R86262a05093644d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f5e9b776a7f45df" /><Relationship Type="http://schemas.openxmlformats.org/officeDocument/2006/relationships/notesMaster" Target="/ppt/notesMasters/notesMaster1.xml" Id="R315e9002e27a47e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80505a3acb3444f" /><Relationship Type="http://schemas.openxmlformats.org/officeDocument/2006/relationships/notesMaster" Target="/ppt/notesMasters/notesMaster1.xml" Id="R8dcc7bbe38b74d0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5bc83e18e6492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901340d63024982" /><Relationship Type="http://schemas.openxmlformats.org/officeDocument/2006/relationships/slideLayout" Target="/ppt/slideLayouts/slideLayout1.xml" Id="Ra301c9c34073464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01c9c34073464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74fc58bb64b93" /><Relationship Type="http://schemas.openxmlformats.org/officeDocument/2006/relationships/image" Target="/ppt/media/image.jpeg" Id="R39775fd02cce4943" /><Relationship Type="http://schemas.openxmlformats.org/officeDocument/2006/relationships/image" Target="/ppt/media/image.png" Id="R51c57b4ad8bf44a7" /><Relationship Type="http://schemas.openxmlformats.org/officeDocument/2006/relationships/notesSlide" Target="/ppt/notesSlides/notesSlide1.xml" Id="Rfb44e5ba89b4450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4d1ab72c944b0" /><Relationship Type="http://schemas.openxmlformats.org/officeDocument/2006/relationships/image" Target="/ppt/media/image10.jpeg" Id="Rf6de6b6303744832" /><Relationship Type="http://schemas.openxmlformats.org/officeDocument/2006/relationships/image" Target="/ppt/media/image10.png" Id="R47a7190f9d7f402e" /><Relationship Type="http://schemas.openxmlformats.org/officeDocument/2006/relationships/notesSlide" Target="/ppt/notesSlides/notesSlide10.xml" Id="R58cd597d9bd24e1e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6b98a578a4778" /><Relationship Type="http://schemas.openxmlformats.org/officeDocument/2006/relationships/image" Target="/ppt/media/image11.jpeg" Id="Rcdcfc2a252af41fc" /><Relationship Type="http://schemas.openxmlformats.org/officeDocument/2006/relationships/image" Target="/ppt/media/image11.png" Id="R22bc25d71fd14cef" /><Relationship Type="http://schemas.openxmlformats.org/officeDocument/2006/relationships/notesSlide" Target="/ppt/notesSlides/notesSlide11.xml" Id="R5a11789e6da5422c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90620a5cb4841" /><Relationship Type="http://schemas.openxmlformats.org/officeDocument/2006/relationships/image" Target="/ppt/media/image12.jpeg" Id="R9587c9a38cae4beb" /><Relationship Type="http://schemas.openxmlformats.org/officeDocument/2006/relationships/image" Target="/ppt/media/image12.png" Id="Rdb122ce58c82498a" /><Relationship Type="http://schemas.openxmlformats.org/officeDocument/2006/relationships/notesSlide" Target="/ppt/notesSlides/notesSlide12.xml" Id="Readfcc8a5e484cff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f8b0a216a4d85" /><Relationship Type="http://schemas.openxmlformats.org/officeDocument/2006/relationships/image" Target="/ppt/media/image13.jpeg" Id="R3391c182f2bb4c39" /><Relationship Type="http://schemas.openxmlformats.org/officeDocument/2006/relationships/image" Target="/ppt/media/image13.png" Id="R8ec5feff7c454518" /><Relationship Type="http://schemas.openxmlformats.org/officeDocument/2006/relationships/notesSlide" Target="/ppt/notesSlides/notesSlide13.xml" Id="Ra5aeac438c0f4113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1d2b4dbd04c51" /><Relationship Type="http://schemas.openxmlformats.org/officeDocument/2006/relationships/image" Target="/ppt/media/image14.jpeg" Id="R5d2ab56d5eca4968" /><Relationship Type="http://schemas.openxmlformats.org/officeDocument/2006/relationships/image" Target="/ppt/media/image14.png" Id="R7d7831751ce949ff" /><Relationship Type="http://schemas.openxmlformats.org/officeDocument/2006/relationships/notesSlide" Target="/ppt/notesSlides/notesSlide14.xml" Id="Rf814c64165514498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b934e636f42b0" /><Relationship Type="http://schemas.openxmlformats.org/officeDocument/2006/relationships/image" Target="/ppt/media/image15.jpeg" Id="Rf1a96ddf8a1b4c34" /><Relationship Type="http://schemas.openxmlformats.org/officeDocument/2006/relationships/image" Target="/ppt/media/image15.png" Id="R170f117b44fc48f1" /><Relationship Type="http://schemas.openxmlformats.org/officeDocument/2006/relationships/notesSlide" Target="/ppt/notesSlides/notesSlide15.xml" Id="R222aa4ed49f44115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d2ccdbe5645e3" /><Relationship Type="http://schemas.openxmlformats.org/officeDocument/2006/relationships/image" Target="/ppt/media/image16.jpeg" Id="R12e80fccc9514495" /><Relationship Type="http://schemas.openxmlformats.org/officeDocument/2006/relationships/image" Target="/ppt/media/image16.png" Id="Rd96beade60014a55" /><Relationship Type="http://schemas.openxmlformats.org/officeDocument/2006/relationships/notesSlide" Target="/ppt/notesSlides/notesSlide16.xml" Id="R7d1736b026814500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3d571d0044a60" /><Relationship Type="http://schemas.openxmlformats.org/officeDocument/2006/relationships/image" Target="/ppt/media/image17.jpeg" Id="Rfa73304fb9ba449e" /><Relationship Type="http://schemas.openxmlformats.org/officeDocument/2006/relationships/image" Target="/ppt/media/image17.png" Id="R7f95fd9088004ab0" /><Relationship Type="http://schemas.openxmlformats.org/officeDocument/2006/relationships/notesSlide" Target="/ppt/notesSlides/notesSlide17.xml" Id="Rcaa34c1fc2124b5d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c1ec73a0142a7" /><Relationship Type="http://schemas.openxmlformats.org/officeDocument/2006/relationships/image" Target="/ppt/media/image18.jpeg" Id="Rd6fa680382b740f7" /><Relationship Type="http://schemas.openxmlformats.org/officeDocument/2006/relationships/image" Target="/ppt/media/image18.png" Id="Rb2a3bd6f962945b2" /><Relationship Type="http://schemas.openxmlformats.org/officeDocument/2006/relationships/notesSlide" Target="/ppt/notesSlides/notesSlide18.xml" Id="R7f66b642d949414b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57a2a5c2e49c0" /><Relationship Type="http://schemas.openxmlformats.org/officeDocument/2006/relationships/image" Target="/ppt/media/image19.jpeg" Id="R92d6e228b34d419b" /><Relationship Type="http://schemas.openxmlformats.org/officeDocument/2006/relationships/image" Target="/ppt/media/image19.png" Id="Rebf661d82bcf4efb" /><Relationship Type="http://schemas.openxmlformats.org/officeDocument/2006/relationships/notesSlide" Target="/ppt/notesSlides/notesSlide19.xml" Id="Rfa694dda04eb4f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b7f03b3de451f" /><Relationship Type="http://schemas.openxmlformats.org/officeDocument/2006/relationships/image" Target="/ppt/media/image2.jpeg" Id="R5faa19e40fac4451" /><Relationship Type="http://schemas.openxmlformats.org/officeDocument/2006/relationships/image" Target="/ppt/media/image2.png" Id="Re15a6cdaa97845ca" /><Relationship Type="http://schemas.openxmlformats.org/officeDocument/2006/relationships/notesSlide" Target="/ppt/notesSlides/notesSlide2.xml" Id="R8dc161273b38492f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02573b28a4c29" /><Relationship Type="http://schemas.openxmlformats.org/officeDocument/2006/relationships/image" Target="/ppt/media/image20.jpeg" Id="R8f07d9a6b2764a7d" /><Relationship Type="http://schemas.openxmlformats.org/officeDocument/2006/relationships/image" Target="/ppt/media/image20.png" Id="R51585f98d5654d3a" /><Relationship Type="http://schemas.openxmlformats.org/officeDocument/2006/relationships/notesSlide" Target="/ppt/notesSlides/notesSlide20.xml" Id="R5fc99ab4dfbf46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a13d19c6f4a7b" /><Relationship Type="http://schemas.openxmlformats.org/officeDocument/2006/relationships/image" Target="/ppt/media/image3.jpeg" Id="Rbab629bfa3304074" /><Relationship Type="http://schemas.openxmlformats.org/officeDocument/2006/relationships/image" Target="/ppt/media/image3.png" Id="R927d0e7734c84be5" /><Relationship Type="http://schemas.openxmlformats.org/officeDocument/2006/relationships/notesSlide" Target="/ppt/notesSlides/notesSlide3.xml" Id="Rc48bf9839afd40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e643e861e4225" /><Relationship Type="http://schemas.openxmlformats.org/officeDocument/2006/relationships/image" Target="/ppt/media/image4.jpeg" Id="R85d6edc478e144a0" /><Relationship Type="http://schemas.openxmlformats.org/officeDocument/2006/relationships/image" Target="/ppt/media/image4.png" Id="Rbcd91037a93d417b" /><Relationship Type="http://schemas.openxmlformats.org/officeDocument/2006/relationships/notesSlide" Target="/ppt/notesSlides/notesSlide4.xml" Id="Rb6e1758941a54c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626b8b4634322" /><Relationship Type="http://schemas.openxmlformats.org/officeDocument/2006/relationships/image" Target="/ppt/media/image5.jpeg" Id="R0acbba62963142c5" /><Relationship Type="http://schemas.openxmlformats.org/officeDocument/2006/relationships/image" Target="/ppt/media/image5.png" Id="R7bb9fd16b97a404b" /><Relationship Type="http://schemas.openxmlformats.org/officeDocument/2006/relationships/notesSlide" Target="/ppt/notesSlides/notesSlide5.xml" Id="Rc4aacf92fcc04a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1c87484a445e7" /><Relationship Type="http://schemas.openxmlformats.org/officeDocument/2006/relationships/image" Target="/ppt/media/image6.jpeg" Id="R3ec443f231dc45f9" /><Relationship Type="http://schemas.openxmlformats.org/officeDocument/2006/relationships/image" Target="/ppt/media/image6.png" Id="R0c8fdba09fb148b7" /><Relationship Type="http://schemas.openxmlformats.org/officeDocument/2006/relationships/notesSlide" Target="/ppt/notesSlides/notesSlide6.xml" Id="R493e640d1a9f42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6f2740f0c4189" /><Relationship Type="http://schemas.openxmlformats.org/officeDocument/2006/relationships/image" Target="/ppt/media/image7.jpeg" Id="R229f7abf012b4d0b" /><Relationship Type="http://schemas.openxmlformats.org/officeDocument/2006/relationships/image" Target="/ppt/media/image7.png" Id="R9b21b6f443af4d92" /><Relationship Type="http://schemas.openxmlformats.org/officeDocument/2006/relationships/notesSlide" Target="/ppt/notesSlides/notesSlide7.xml" Id="Rca294c5bd8f743c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14f06fbf94265" /><Relationship Type="http://schemas.openxmlformats.org/officeDocument/2006/relationships/image" Target="/ppt/media/image8.jpeg" Id="Rff82fdbaa9a74fc3" /><Relationship Type="http://schemas.openxmlformats.org/officeDocument/2006/relationships/image" Target="/ppt/media/image8.png" Id="R6ac635fccd434f5b" /><Relationship Type="http://schemas.openxmlformats.org/officeDocument/2006/relationships/notesSlide" Target="/ppt/notesSlides/notesSlide8.xml" Id="R784f3cead2f6478c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2eb7c98054c9b" /><Relationship Type="http://schemas.openxmlformats.org/officeDocument/2006/relationships/image" Target="/ppt/media/image9.jpeg" Id="Rd1b7fe89f7524e00" /><Relationship Type="http://schemas.openxmlformats.org/officeDocument/2006/relationships/image" Target="/ppt/media/image9.png" Id="Rf7c2ac3f3e6b41f3" /><Relationship Type="http://schemas.openxmlformats.org/officeDocument/2006/relationships/notesSlide" Target="/ppt/notesSlides/notesSlide9.xml" Id="Rf15d6751b4d34d93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92E2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9775fd02cce4943"/>
          <a:srcRect xmlns:a="http://schemas.openxmlformats.org/drawingml/2006/main" l="28108" t="0" r="2810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0" y="0"/>
            <a:ext cx="5334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visual-divider">
            <a:extLst xmlns:a="http://schemas.openxmlformats.org/drawingml/2006/main">
              <a:ext uri="{FF2B5EF4-FFF2-40B4-BE49-F238E27FC236}">
                <a16:creationId xmlns:a16="http://schemas.microsoft.com/office/drawing/2014/main" id="{43DB02C0-EAB6-4707-9EE7-B1A6B9F69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accent">
            <a:extLst xmlns:a="http://schemas.openxmlformats.org/drawingml/2006/main">
              <a:ext uri="{FF2B5EF4-FFF2-40B4-BE49-F238E27FC236}">
                <a16:creationId xmlns:a16="http://schemas.microsoft.com/office/drawing/2014/main" id="{99938C12-80D6-4B05-BCBC-EB9206693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eyebrow">
            <a:extLst xmlns:a="http://schemas.openxmlformats.org/drawingml/2006/main">
              <a:ext uri="{FF2B5EF4-FFF2-40B4-BE49-F238E27FC236}">
                <a16:creationId xmlns:a16="http://schemas.microsoft.com/office/drawing/2014/main" id="{2014A262-F4FE-4404-BA02-51851B7D4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8096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CENESAM ACADEMY · MÓDULO 05</a:t>
            </a:r>
          </a:p>
        </p:txBody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860D58EA-ED02-4A95-BD6C-70AB5D88C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5619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4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Un resultado sin trazabilidad es débil</a:t>
            </a:r>
          </a:p>
        </p:txBody>
      </p:sp>
      <p:sp>
        <p:nvSpPr>
          <p:cNvPr id="6" name="subtitle">
            <a:extLst xmlns:a="http://schemas.openxmlformats.org/drawingml/2006/main">
              <a:ext uri="{FF2B5EF4-FFF2-40B4-BE49-F238E27FC236}">
                <a16:creationId xmlns:a16="http://schemas.microsoft.com/office/drawing/2014/main" id="{BE184029-1235-4220-B85B-24FA08252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71950"/>
            <a:ext cx="5429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>
                <a:solidFill>
                  <a:srgbClr val="DDEEE8"/>
                </a:solidFill>
                <a:latin typeface="Arial"/>
                <a:ea typeface="Arial"/>
                <a:cs typeface="Arial"/>
              </a:defRPr>
            </a:pPr>
            <a:r>
              <a:rPr sz="1875">
                <a:solidFill>
                  <a:srgbClr val="DDEEE8"/>
                </a:solidFill>
                <a:latin typeface="Arial"/>
                <a:ea typeface="Arial"/>
                <a:cs typeface="Arial"/>
              </a:rPr>
              <a:t>Monitoreo ambiental y calidad del dato</a:t>
            </a:r>
          </a:p>
        </p:txBody>
      </p:sp>
      <p:sp>
        <p:nvSpPr>
          <p:cNvPr id="7" name="action">
            <a:extLst xmlns:a="http://schemas.openxmlformats.org/drawingml/2006/main">
              <a:ext uri="{FF2B5EF4-FFF2-40B4-BE49-F238E27FC236}">
                <a16:creationId xmlns:a16="http://schemas.microsoft.com/office/drawing/2014/main" id="{6610F786-83CA-4735-B4F2-140D7542F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29250"/>
            <a:ext cx="5429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Reconstruye el recorrido completo de un dato.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1c57b4ad8bf44a7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9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F7FA0827-4110-43FD-A8B3-C4EDD147F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86621712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1B5337F5-6029-4918-AE8B-B619AAB71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CCE576D-995D-4F56-A720-01831120C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5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61D5F953-76A3-44A9-A1A6-E8D70843D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61A694B2-116C-4EFE-B562-D1354806C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anomalía no debe borrarse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E353FABB-F55A-4438-A236-3462D86E4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0687D0CC-023C-4D74-815C-B2519809F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8A1651FA-4BCA-4CC8-B7C8-755412A48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Confirmar unidad y transcripción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5B97D9E4-BB27-49BB-A253-E46FA00B2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71ACBC3D-D159-4E54-9DAA-AAF8EF106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B2758EBA-2EA9-4634-9023-8CFD388F4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revisar condiciones de campo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AF231F7C-8A22-438B-B930-80F0F0537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803F066A-D01D-4C51-89E1-582C3836F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D7CCE051-2D5C-4779-9982-6A48E7A1E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documentar investigación y decisión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6de6b6303744832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B5ABDAA6-9C4A-4EE0-8DAB-22FA24C4A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EFDB0E7E-4DAE-4A0D-AF75-F35CDD198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A47932CC-7EF6-4C55-A943-FF378939A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dato original y versión validada.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90F0BA7A-5A31-445B-8030-B3DE79C29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71253472-8A08-4FDB-B9A4-6AB7E8585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FEBDC3C4-05C8-4BF1-8747-15CD243F4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ECA: D.S. 004-2017-MINAM, D.S. 003-2017-MINAM, D.S. 011-2017-MINAM y D.S. 085-2003-PCM · LMP sectoriales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881895BB-6702-43F0-BF40-1D53EAB25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Monitoreo ambiental y calidad del dato · 10/20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7a7190f9d7f402e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171F7F9F-D5B5-452D-AA90-331B52F69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02441361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30B0BBD7-1F0E-444C-97F3-CC06BC293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8524021-FD53-454A-ABB4-76F14E9DA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5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8D9C187B-BB58-462F-A37C-50D54482D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3FBC64F6-D625-43D8-AEAB-961F16C3D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IA identifica patrones, no verdades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9D4B78FF-CD44-461C-B245-B55738232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B26B2526-ACAA-48DF-A883-085B82894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DFF8D971-7927-4631-9CB0-3D520F01A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Detección de atípicos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385A9ED0-D79B-4089-B508-1633DBBB2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C2862C9D-7875-40FF-9D6C-9B3AE7A56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3C34BC0F-CA48-4881-9A03-637BECCE6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tendencias y correlaciones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9BA48985-A469-47D7-9CD9-B94D2D780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F4619139-1BC2-4E81-89A2-C4CE041327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E38BFA4F-E5A9-4226-82D5-824EE1B46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alertas para revisión experta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dcfc2a252af41fc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6B77DC54-5DC3-4942-999C-9909911C0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2D6CEF65-842E-42DE-88D0-EEA899DC2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2476A969-A9E5-482A-8AA0-B8D72064C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Exige explicación y evidencia antes de corregir.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72A1FB99-0538-41A7-9D00-2C9F09DBE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DABEC99A-4528-4995-BD55-C422170E5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19CB522E-300D-4080-ADE9-929835C42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ECA: D.S. 004-2017-MINAM, D.S. 003-2017-MINAM, D.S. 011-2017-MINAM y D.S. 085-2003-PCM · LMP sectoriales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369C95E7-AE40-487D-BDFD-18B876BF6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Monitoreo ambiental y calidad del dato · 11/20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2bc25d71fd14cef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45AE29EC-D069-4B5A-A83F-8C9BFE7D9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35856249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3999DF3D-7233-4EE8-B818-B700A67E7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4CB6CDE-046A-4164-80EF-E42A637B9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5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A81D0392-3B2E-41E7-98C9-E91C7878F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434D2A5D-8E26-408B-BDEC-D4972454E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Los tableros deben mostrar contexto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B280D5E1-1AF4-45C4-92DC-021C89390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1BA963B4-C858-48D6-B0C5-0495067C7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A4F81ECA-2664-4AE8-A772-C6FDF8412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Límite aplicable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7A6FFCE4-1F0F-45DC-8F13-3115443A4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99E34CEA-756B-4332-9987-0C871CE98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3D1553FE-E2AC-4485-AEE3-D52A508F6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fecha y punto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E49AA29A-C571-43F9-B911-4FF421A01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401B3506-8CD0-4DF8-88BE-504A3F2F0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066608F2-927B-4FAE-BAA5-4011D1C0C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calidad y estado de validación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587c9a38cae4beb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2748A425-5FE2-42A6-B461-1806E4A4B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880F8D83-CE79-44F5-8CCF-77B9C9C41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69CC2699-0C0F-4FDB-9430-7F5DFA66C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No publiques gráficos sin metadatos.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BC07C57C-0790-47C4-9851-B18F5E57F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7D66E660-E3B2-49B2-BC83-9726A6B27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DD8E56FE-C26F-4896-88FC-2B32D8A1F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ECA: D.S. 004-2017-MINAM, D.S. 003-2017-MINAM, D.S. 011-2017-MINAM y D.S. 085-2003-PCM · LMP sectoriales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289C896D-0952-4C0F-ADF9-6E5AAF8EF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Monitoreo ambiental y calidad del dato · 12/20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b122ce58c82498a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9785F447-03E9-4DB1-AE6E-EE6E0EFC6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925339266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CF2BFEE9-D610-4C34-92FC-6D154E114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1B278EE-761E-404C-BB04-41D3BA503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5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69E901A9-18EB-48D2-A2E0-755DB087C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8B040781-23C8-4D19-A796-D5AFA7225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informe debe permitir reproducción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2801DDBE-A0E4-427F-B70E-55514CE98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95BD46B0-17C2-4503-B3BB-FE66FF6E8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11AAACD9-5AF6-4D48-9F9D-C2AB66B45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Métodos y equipos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D9807F51-8BF4-435A-B397-98B371385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4C63BC61-209A-4EE4-8D24-72A0CEB67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D0342AC4-7B32-444D-9F2A-B628E6EC5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resultados y QA/QC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0099BE08-5AD4-4AEB-BF9C-CF590ACF8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0CA255F2-C77C-4814-9D89-80DDF25D5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746EB1B3-520D-4B35-A777-653500B26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interpretación, límites y anexos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391c182f2bb4c39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06EE1DE6-1FE8-47DE-91E7-AC7DC1E5C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FDD300C8-2DD3-44E3-BCB1-C13D3A9C2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816F4010-DA9C-494D-B854-27518E58E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Usa una lista de verificación antes de emitir.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78809511-1AFA-4198-866D-3E06F7B30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89C11BF5-302F-40D0-B1D7-DA774263A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E994B759-7B19-48F4-9B04-89AF46CBD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ECA: D.S. 004-2017-MINAM, D.S. 003-2017-MINAM, D.S. 011-2017-MINAM y D.S. 085-2003-PCM · LMP sectoriales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F502DC31-AC31-4897-87C6-CE1D8C3D1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Monitoreo ambiental y calidad del dato · 13/20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ec5feff7c454518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D989DD66-A895-4E3F-BDB3-B9F93E5B2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819953696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881E90BF-21E3-4DBA-8F61-8BBA75A2E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3810A10-809C-45BF-B40E-147E0BC65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5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8FB65AB5-266F-416C-BC96-72260D5B1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8044A775-2BA4-4037-B84B-02EFBF1DB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Caso: resultado superior al límite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AE8974EA-79F7-4FBA-9514-294F3C662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754A9220-4AE0-41F1-8B8F-B213227BE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C24BB6AC-4516-47DD-A92A-BAB5F1C34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Primero se valida la calidad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FB2CF229-9B81-4CE9-943A-27363D4BC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9E71CB2D-3C9D-45A2-A967-EB32E4077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C82E5E8B-A07E-404F-9DFE-E8A254DDA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Luego se evalúa causa y alcance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30699E63-6CED-43EF-B8BA-D05DB4E24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70F177F0-D366-44AC-87FF-4A85B59B9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B7F78E65-886E-4A30-AE0B-89F87A7BE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respuesta incluye control y seguimiento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d2ab56d5eca4968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1F97B801-E43E-4E33-9E54-5B5FFF857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1DB1D24B-6C5A-45B7-99E8-CD7C760AC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49F54359-5C90-4FDC-AD0F-8EFE364C5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Diseña la secuencia de confirmación y acción.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25C05A75-5EE0-4552-B435-DEDAD5340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AFEA33C2-04E2-4DDC-B9E8-D137A46E6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EF45968B-0DF2-4BF1-84B9-9079DA838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ECA: D.S. 004-2017-MINAM, D.S. 003-2017-MINAM, D.S. 011-2017-MINAM y D.S. 085-2003-PCM · LMP sectoriales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3303EFF6-28E9-43CF-8BD4-4243C9EE9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Monitoreo ambiental y calidad del dato · 14/20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d7831751ce949ff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0ED3926D-7373-4507-8043-4C34C18D2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157836726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085E5584-1238-4A8D-8D32-ABF0CF9DA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FD7BD23-61C7-44FD-B377-7588BACEEE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5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85C5FA8F-C805-4748-AE36-F153A0A02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D54867BF-EA61-4701-B442-D3684E396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Proyecto: plan QA/QC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E688F93E-DD08-450F-8D03-EEEB53BB5F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A5EC4059-EAD3-433B-A1BB-4D1C6604A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B34FE666-7DEB-431A-867C-D706E99BB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Diseño y métodos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8343E93E-F8C6-4C68-8656-1093E6C08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A05F132B-7BD5-453F-A763-9F73BE62B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2F353D5E-7BBF-422A-B5CC-D6B115AA0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controles de calidad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1A987BBB-6C92-46E1-B563-6DBC30181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45D9D475-FDAB-46A4-B363-119A261DE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3DB76CF3-3025-48FB-96B4-4B66053B9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validación, alertas y reporte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1a96ddf8a1b4c34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593D759D-581E-4408-A559-FF5B43757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93D032DD-A7C4-49BF-995D-04004D0E4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13F0510F-4545-430F-99C4-38CCAA57D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Completa el tablero para un programa real.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892E90B6-36FD-4608-98A3-F27E171CD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727DEB79-1A86-442F-960F-25CC16EF3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3CBACEDA-9E00-4E59-8D54-C4BE23FCF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ECA: D.S. 004-2017-MINAM, D.S. 003-2017-MINAM, D.S. 011-2017-MINAM y D.S. 085-2003-PCM · LMP sectoriales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A7A9BDBE-5AF2-4822-9829-75C8B7233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Monitoreo ambiental y calidad del dato · 15/20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70f117b44fc48f1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3DF9A2D6-348A-48B3-B3F1-0E0D02B61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248150981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B64CDC2D-1973-4E59-A5C8-B754E2FA1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F080BA6-70E2-482E-A4EF-5C3E069AF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5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22FD431E-6DD5-4AE1-9AB7-074C2CC81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E4AE0BB3-1CBF-4232-97C2-4A17B4501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ECA no equivale automáticamente a infracción del titular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B9691A2F-BDCE-4558-BAA8-BA1045C10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DFB068CC-BC27-4515-BB34-04D684F89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004DC7D8-F6FB-4C14-A9D7-8D7D982BA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ECA caracteriza la calidad del ambiente receptor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C7767C2B-8377-4B8F-99DD-7FB80034E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04A9B222-E387-4C18-BAD1-6039373E2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2A9F09A7-CA23-4296-8311-7966AD2F9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atribución exige analizar fuente, causalidad y obligaciones específicas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7FEE3374-D1CB-4467-83B1-AD4E9439E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FB526C2E-DF77-495A-A896-C16444D4B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549CA6B6-CCA1-4528-9195-E4946F427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LMP controla la descarga o emisión en el punto regulado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2e80fccc9514495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76B166F7-0EE7-49C3-AAFE-7749132D6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63D6E734-C832-4828-855B-4BAF5ECCA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01D4B8C2-7A71-4520-846A-E97771222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Separa evaluación de calidad ambiental y cumplimiento de fuente.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32305CDA-3C97-4AAE-BB75-3C29AA593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DFA85765-366D-4625-96CC-0B34DE121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A2D4C27E-A40F-4D45-A940-2F2D7B221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ECA: D.S. 004-2017-MINAM, D.S. 003-2017-MINAM, D.S. 011-2017-MINAM y D.S. 085-2003-PCM · LMP sectoriales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9B595B4D-8120-4E50-9A53-0944BE926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Monitoreo ambiental y calidad del dato · 16/20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96beade60014a55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49EB1033-0F71-4773-9A61-DA13BE727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894283262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F57748C0-65E7-41D6-82A0-0E7557C63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1EF18CA-4F88-4215-BAE5-0A0861CC8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5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274C1CF8-5CC2-47A3-A34C-DD1B3CD44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888DAB18-95F0-43F1-A887-33133FCC9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Representatividad espacial y temporal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C6FE8256-2405-407A-A434-9D47CB1BB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796D16B4-BBB0-432E-8C53-2C677F9A7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33F239AD-634B-4AA2-8446-DC8390386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diseño responde al objetivo y modelo conceptual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A4B6E955-0617-44F2-8411-945E3FE44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05D3626A-1BA4-464E-9A2C-0F8858987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7B13D9FB-7F99-4529-993B-05246BA1E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frecuencia captura variabilidad y condiciones críticas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B44F0421-9EB7-404D-A1BB-2441B7F62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9DF2DBA2-32AD-496C-A940-BCC7CB501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1037CE8D-F364-4A9E-B24E-CA90AE1A6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Cambios de punto requieren justificación y trazabilidad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a73304fb9ba449e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7C358BF6-2697-44C4-AFB1-A30CA32A1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513122C3-2EC2-40CF-8D0F-D532D2E5D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551715F5-02CE-48C6-A9FC-1C16703A6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Documenta por qué cada muestra representa el fenómeno evaluado.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C3D04A68-B225-42CC-B5FF-316E2C6DB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2CB5D0C9-9696-4ED8-91B2-4187459C0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C86A9AAB-B6E1-4B1B-8DFF-014EE2253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ECA: D.S. 004-2017-MINAM, D.S. 003-2017-MINAM, D.S. 011-2017-MINAM y D.S. 085-2003-PCM · LMP sectoriales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A53125D0-1A11-4493-94B9-F533FD56F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Monitoreo ambiental y calidad del dato · 17/20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f95fd9088004ab0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E195B3FE-561D-477F-AB0C-2970AD70D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821710251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624EBFC9-8CDF-4236-8F0F-DED53A31B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153EABF-3688-4B20-8E1F-D4DED0FD1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5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0AD5670C-77F7-4AA3-9AF7-831259D4F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A12D2EBF-C2B0-44A5-B315-58EE208E5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Regla de decisión e incertidumbre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8FDAE497-923A-4A10-93AB-0263AB626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85A2ADE1-6F41-422E-92A8-F1CE304716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2C0DFDEB-B722-44A4-9B9F-EC9779AC7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resultado se interpreta con unidad, base y límite correctos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5957D9A9-D612-4898-9A5A-9F8A39947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A6A2EC8E-62F8-44E3-BC38-7E1129AEE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1E91D357-07F9-4AE2-AA25-7B594F79D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incertidumbre es crítica cerca del umbral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ADC77882-06E3-4E23-A75D-34215AC93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C18EA8A3-4D82-42A7-A653-6B5825003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04FA4110-F011-4A15-BCBB-9E5A20907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conclusión debe declarar limitaciones y criterio aplicado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6fa680382b740f7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3645CAC8-CA3A-4D9C-9125-09C87C603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D73D5594-64D2-4DB6-8F68-E6026942C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B2876A13-0D4F-4660-A42C-E4E9035FF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Aprueba reglas de conformidad antes de recibir resultados.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84CA202B-1218-4EF3-B650-E8FF46A43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46036702-953E-42F2-8ECB-A377FC40D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859C7103-681A-4E61-94C7-5B952BDBD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ECA: D.S. 004-2017-MINAM, D.S. 003-2017-MINAM, D.S. 011-2017-MINAM y D.S. 085-2003-PCM · LMP sectoriales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BCE8618B-D6AC-452B-9557-C133B9F68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Monitoreo ambiental y calidad del dato · 18/20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2a3bd6f962945b2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209E6416-BED5-4596-AA80-833F7D469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047087563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DF41A1B7-AEFA-4A22-8F39-74C9B6CC2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DE495551-49AC-461F-BFE9-0ACAE39B6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5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3EF10368-4FB7-495E-8826-466F28A46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03E61EAB-710E-48A8-BFEF-5CFF52C5C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Laboratorio, método y cadena metrológica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AFFD6C5A-0A60-41BC-9C22-5CBAF7642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AFB4A7A9-4F49-4F3F-AE66-3BD3DC042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15DDF121-ABC6-4661-9C6E-290067ADA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Competencia técnica y alcance del método deben ser pertinentes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E2766814-A803-49A3-9B7B-D77209C0B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60468D33-C1DD-4B03-AFF9-6A7855C02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86A2AB0A-DFA8-4F17-8237-AC04DD647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Calibración y trazabilidad sostienen mediciones de campo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33D08920-E6A6-4A7B-B29C-4A32631A2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B27EA32D-F2DD-4D86-8DD7-DFDC169AA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5B00116B-01A9-40D8-9A55-58E8EBEC9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No conformidades del laboratorio se evalúan antes del uso regulatorio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2d6e228b34d419b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35344D0C-E7E9-4E03-AF91-451AAAF42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C5E9A3CF-FA0F-4AF3-A4F8-2240004E8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7941240C-FCDE-4E7B-B13E-0C7F537F9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Audita método, alcance, límites y controles QA/QC.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0262C408-F4C5-49BA-9581-C52A955B7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981D52C9-83EA-4D9D-AFB7-10041EA90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3E55FD20-8EBA-4AB0-ACA1-7D4677D15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ECA: D.S. 004-2017-MINAM, D.S. 003-2017-MINAM, D.S. 011-2017-MINAM y D.S. 085-2003-PCM · LMP sectoriales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425505B6-201E-4635-AA5E-D4C9E4242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Monitoreo ambiental y calidad del dato · 19/20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bf661d82bcf4efb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E296B1CB-9783-4159-A500-C4B10CBAC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39697498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AA781CA6-C628-4765-A385-115DF1C30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B1F971C-0A97-4998-A482-C43ABD53C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5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95E6AC85-E0EA-4915-AC8E-97A6DD42A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DB67AD73-825F-40DD-B4C1-C2273C7C5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diseño debe responder una pregunta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DC1AC046-A7D6-4162-9684-47278DF10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4E912BB1-D6E6-4395-99B2-A0BBB276E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F8F62FBF-6477-4774-AB7C-DEF1FB1BE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Fuente o cuerpo receptor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1C664F87-0649-45AB-9A73-DFC218A5A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012B431C-7E44-4623-8681-0DD506F3E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34ADA520-8D9A-4FCB-A912-CA353AD64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variabilidad espacial y temporal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619EB9DB-4CFB-4B6B-B24F-9127417C3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24659CED-C39A-47B0-9CCF-B849F1AB6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A0222A24-F26D-4CED-8563-405369B1E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decisión que se tomará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faa19e40fac4451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5A66231E-ADCF-4D97-A30B-1758EC7F4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A05E1B00-2BE5-4BBB-9576-7EE7C56AB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09A58423-AF8C-47F0-B472-812AA4B66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Justifica cada punto y frecuencia.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02F7133E-A9FB-4E9E-89B0-369697321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AAD9CC55-6139-4226-9A16-B7477AA0C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CDC0E8E0-BEA2-471E-B8B4-B0CAECB87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ECA: D.S. 004-2017-MINAM, D.S. 003-2017-MINAM, D.S. 011-2017-MINAM y D.S. 085-2003-PCM · LMP sectoriales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643E6E8B-290E-4EFE-AB5F-622565259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Monitoreo ambiental y calidad del dato · 2/20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15a6cdaa97845ca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9D22DE73-21FE-426F-8184-7B2370ED0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427168986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2866D50B-7A30-42A3-8EA7-87EAF4643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D9BA01E8-3788-4E62-B8AD-A938F9456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5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0B08D288-0CDF-41B1-900D-2B280EDAA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AD885925-461F-4969-9E74-787C33C93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Informe técnico defendible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3AD4B74A-1219-493D-AF2F-778DC7C04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E43992CB-C153-4087-9E61-498A0B3DE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882E4A9B-2DED-4B3A-931B-AD7A7AD346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Expone diseño, campo, laboratorio, QA/QC e interpretación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D3F63D7B-B6BB-4C14-B81F-A19E5C57F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93873C24-E412-4E58-87D6-C71B96773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5E3D6C78-5B8D-4517-A349-A58D868BE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datos originales y cálculos reproducibles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22DCBFC4-3B0B-4DFD-AEC7-109F4C2F0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174825DA-FA69-447A-B47A-E31B19BCE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992F8439-0311-4FA5-B09A-D95C4ACD8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Diferencia resultado, inferencia y recomendación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f07d9a6b2764a7d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1C887AB5-F6F3-4BF6-8D69-A16F7A7D1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CDA20F55-5B8C-4268-BA11-1FD787F3E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586E2166-3C80-467A-B2D7-E011216CA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Reconstruye un resultado desde el informe hasta el registro primario.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A7920746-3EC7-4F3B-83B9-9C11DD6F7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91C34D76-1C98-4B31-A353-1AB2AD932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A8D1C794-8202-42ED-B142-CF2516328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ECA: D.S. 004-2017-MINAM, D.S. 003-2017-MINAM, D.S. 011-2017-MINAM y D.S. 085-2003-PCM · LMP sectoriales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821F5C6D-1C92-4D98-8E12-AD54750A4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Monitoreo ambiental y calidad del dato · 20/20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1585f98d5654d3a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34EBAC48-C4C1-4090-96F8-0640ACC5F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02561475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C2B39966-2A5B-4A45-8FC9-CC8BC4B2F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E8ABFAF-890D-4FB5-A976-732E894DD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5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7EBD68E2-6091-4F1E-A2C9-71150533A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16018534-189F-420E-B300-1808F83AE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ECA y LMP responden preguntas distintas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744CC5EC-C471-48A7-965A-50CF0DCAA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15C1BAA2-9E05-4112-BC48-96BC12835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053F0B1E-1902-40BF-B38F-458FB1BB1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ECA describe calidad ambiental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8DA3C3EB-C52D-4D08-9A35-C09FEFB9E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0C1F97FD-374E-4ADF-8487-69E84823E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C12CBD45-632D-4918-9010-5B8ED30E8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LMP controla la descarga o emisión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BB000C8D-BF93-4650-AA03-81E63FD6F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4F3A7BCC-D474-4389-B350-500B78D0C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D8747CDD-B3FE-4B73-B719-CA025B358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interpretación debe respetar el marco aplicable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ab629bfa3304074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9361D249-5FBB-47F7-8FE8-A32EAB5B5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F4B61E3F-CAA6-4230-9BAD-98FA52B6B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B08578CC-955D-4C1B-8891-08406A3B9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Etiqueta correctamente cada comparación.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C3B0D120-A5A1-4693-A6D8-D2B89E7B3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C8001508-F350-4D48-8205-20CC487B7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C691562B-89C6-45F9-8A70-ED3C9008F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ECA: D.S. 004-2017-MINAM, D.S. 003-2017-MINAM, D.S. 011-2017-MINAM y D.S. 085-2003-PCM · LMP sectoriales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4D5E0AC8-18D2-41CB-8465-F765634F7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Monitoreo ambiental y calidad del dato · 3/20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27d0e7734c84be5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DE6927BB-6943-479B-98E0-94732E58ED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66277764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93930252-5040-4817-8A3C-9F7F03583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5552EB9-D28F-41BA-BC70-6A55C0783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5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9F8385E5-1081-4055-9ED5-3B427B59A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D022C08D-A6A5-4F83-A872-6FE7F83F9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método condiciona la validez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9FDE166D-215F-4AD9-979A-331C6B2D2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A467CEBF-224A-4EC1-AC30-FCBDC7363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D81A8FE5-845C-4F57-B9E9-06DBCF2C9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Rango, precisión y límite de cuantificación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AD079253-005C-4613-B467-D107AD6BE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57EA96C0-24D0-4220-A807-AF00BDE9B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B5A39833-547C-4975-90A9-6BA515050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preservación y tiempo máximo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4B4CD925-B84C-4F94-9CF5-739B85E62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933DC9BD-B943-45D2-A853-F5B98835B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816273E6-44C1-4C0F-93F6-9780FF3F0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interferencias y blancos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5d6edc478e144a0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E7FAEFE6-2984-4A5B-B352-1BB2E8F03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4CCA7BEF-8654-456B-8830-1E54416E4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9E92B554-6C1E-42DA-B5CC-5A9FE7D07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compatibilidad entre método y estándar.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531A078E-7A83-4A7F-9DBE-537575308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9D09654A-CAE2-48A7-8D50-EDF2BAA12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78D77B94-F99A-46C4-9AD1-B258F5AA5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ECA: D.S. 004-2017-MINAM, D.S. 003-2017-MINAM, D.S. 011-2017-MINAM y D.S. 085-2003-PCM · LMP sectoriales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FF881531-6877-4F8F-89B9-61C1628E4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Monitoreo ambiental y calidad del dato · 4/20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cd91037a93d417b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D53823CB-4B98-4A77-BD27-C9DD6E2C3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55550599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A4566661-3167-41CA-BDDD-E2AB47020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1591C251-16A9-4239-B7B1-D6C7A27CF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5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4B02F320-4C0E-454F-9A61-B73A95354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9A070FCE-E0CC-4572-8E2F-DD52D4C43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calibración sostiene la medición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35A758E3-5E2B-4F85-94B6-066500960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FF829B21-6130-4559-895D-E8EA64A04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F6510082-263C-4F20-98D5-DD1B0A1F2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Estado y certificado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65F8A8BA-5E64-4D0F-9D86-3BAEED107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FF3D1642-99CB-4458-88B6-C60CD3600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46545AA5-AD3F-402E-8E6D-970122785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verificación antes y después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4F5F6620-E60F-4775-880D-746E9A441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04D1B973-8BA7-4714-AC03-4D03A8663E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978E951C-117D-47EF-BDE6-E1227E998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criterio de aceptación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acbba62963142c5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40AFF915-6DD3-46CA-9174-30C73A106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CDC3BFC3-E4B6-4CFF-B69F-36D0EC22F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F26D817E-B74C-4100-B62F-89B3519A1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Bloquea equipos fuera de condición.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1864D358-E70E-47A8-9634-DB5679C4B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B154201B-7547-46C2-B0B4-A55EE9C0C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16DFB1AC-CD98-422D-B25F-033D85013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ECA: D.S. 004-2017-MINAM, D.S. 003-2017-MINAM, D.S. 011-2017-MINAM y D.S. 085-2003-PCM · LMP sectoriales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FC80A554-7620-4FAA-8719-053AD1C2D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Monitoreo ambiental y calidad del dato · 5/20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bb9fd16b97a404b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B22AC275-9860-4A61-9F01-4C998DA57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61497798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A52B6A50-AA43-446D-AE13-F9BCE4510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8F4873C-1DC6-4A83-B83C-9E2E82F57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5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3B9920CD-8AB8-46B4-A4A4-8CECCB642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D88EC351-42F9-4233-B84D-EC40FB71A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cadena de custodia protege la muestra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79A1F087-A02B-46F3-8B56-D7376FAE6E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272B1823-7494-4A2F-8973-F5DF0F4CA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A13F54FF-C7DD-4C2B-950A-438CA167F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Identificación única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8072A2E3-E65D-4D45-8D75-ED52E7456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1549ABA1-C800-4E07-ACCE-B39D0D79E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35459DE1-BCE7-479A-9AAC-AD0741E13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transferencias y temperatura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279D79BD-525E-4A6E-B693-2DF127ACF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D4FCB152-E3CA-400C-9DEE-C15B0C2D2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824A2820-8922-4E10-9526-BF348CC9A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sellos, recepción y observaciones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ec443f231dc45f9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45A1AB2A-F427-4BBC-8B8B-183D24334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00C4917A-106A-4C6F-9FC6-7EB1A74B5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30FA5F51-8185-46B1-8289-DAF0F6CA4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Audita una cadena desde campo hasta laboratorio.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24E5766A-DB27-4958-8EDD-EE096B74C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22DEA442-1B60-43ED-872A-4698E4353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FFA6D2C5-B8F6-48FF-92BB-00192D2D1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ECA: D.S. 004-2017-MINAM, D.S. 003-2017-MINAM, D.S. 011-2017-MINAM y D.S. 085-2003-PCM · LMP sectoriales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4671A79C-7223-4D49-BCD0-9471071B7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Monitoreo ambiental y calidad del dato · 6/20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c8fdba09fb148b7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0BF940DD-9E82-4A24-8EFD-3F13BD5AB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52659719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054EA713-C509-43D7-9023-45EBEE2024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1E42517-8E63-4946-A17D-65C16F124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5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78E6AE7C-D320-4E2A-95AA-C6295EE16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86BD23C9-FEF8-4F4D-8D15-3F6EB2AA5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QA/QC detecta problemas temprano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DFC40075-0570-4F09-B429-C6F1F5C2D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8AC0481D-90CF-4C1A-B854-9D6097FFA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4CD154E8-30DB-4B66-A7A4-281D4EB35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Blancos, duplicados y estándares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50A98B5B-45DE-484A-A85A-B371FB1CB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C15D0063-3341-400D-BEBB-D30E8D582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4620F07F-4A38-42D8-8199-9460B8665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balance iónico u otros controles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07C065B4-8D26-454E-8FEB-21A69B163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47E734A0-69FA-4DCE-BB66-DC23C7815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29D60DCB-D716-4FC9-935B-D6F64038A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criterios de validación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29f7abf012b4d0b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2C09857D-D0CA-41B2-9B25-73C0142B7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10321810-1DB0-499C-8559-3B5211615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45C418F5-2764-43F5-AABC-0F2A93D8D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qué resultado se rechaza o califica.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BE234731-CFD5-482B-9783-3C7F0E177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71AF415A-3D80-41AD-B04F-A5966EB34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741CB029-0E1E-4430-A6A2-2088E43DD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ECA: D.S. 004-2017-MINAM, D.S. 003-2017-MINAM, D.S. 011-2017-MINAM y D.S. 085-2003-PCM · LMP sectoriales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9FE41283-7CBB-4C33-87F3-45184C293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Monitoreo ambiental y calidad del dato · 7/20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b21b6f443af4d92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24BDB119-4BBC-4410-B29A-BBCC511C0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38684283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BFB6240B-1F00-4AB2-9D4D-C8005304E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D1DAEBA9-0251-4A20-9061-2D2E790FC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5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DBAAE56C-E11A-490C-9826-23D5F6638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6382D071-3980-49C9-A0E4-ED65AA52A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georreferenciación debe ser reproducible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88F13C1F-6FCC-4794-9745-6182B7917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79716BDB-1BD5-48B8-97BD-2CFD7E082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6E934E20-C8DC-4533-B14D-B514F9B5F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Sistema de coordenadas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88E44D38-7EE6-4B8B-9E3B-F67D34770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FDD093A7-383E-4B00-AE88-7070CB4D9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21597542-C176-4F8A-8F66-9F6491F3B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precisión y evidencia fotográfica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9CBF5CEA-CA3E-40AF-A88A-C0F92E7AC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7AFE1390-5740-4487-A535-E73FAEC3A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5341F7FD-FA6D-4040-A443-4EB80B0D0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condiciones del punto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f82fdbaa9a74fc3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4CD0DD6A-4CB8-4887-8C96-6F55DC513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70B7E08D-95AF-49F6-9E68-CAD311D6D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931CBA08-9A3E-4E8D-8851-09DBB79C8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metadatos suficientes para volver al sitio.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4576528C-81B5-4BAA-865B-04BF6779F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3D8D5665-0774-456F-9D36-5CBFCA282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FBCB46EC-43C1-4CE0-9155-7F1B12ABA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ECA: D.S. 004-2017-MINAM, D.S. 003-2017-MINAM, D.S. 011-2017-MINAM y D.S. 085-2003-PCM · LMP sectoriales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80E369A4-9B6F-42A3-A2E2-6E8986AC3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Monitoreo ambiental y calidad del dato · 8/20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ac635fccd434f5b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ADB0567F-8AA4-4690-B48E-DD5C156B2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79285498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9DC7270C-5F3A-4345-B49D-512446CFF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1A3C59A-323E-4118-8A29-14C196FB5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5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9347CB78-B496-4F1F-B251-152987A6E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6C1CA244-DE3F-4ADD-BF87-75D95CAFB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incertidumbre cambia la conclusión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8BA42D8B-D69D-4156-9FD6-6D6FFC703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5A70B287-1D11-4195-9030-73DF03C99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228E6B4C-2B53-47D2-98CC-589D589CB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Resultado cercano al umbral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5041D671-40B5-4627-91BB-E512784DC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F115EFFA-BFA7-4E72-B443-F15046EB2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029BA8E1-3881-476C-B8D1-DD7978A36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variabilidad del método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23148CCE-F455-45BF-803A-689CEE94F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4F45B064-447A-4BBE-8E45-D2097035C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EF711BA3-8B2D-424F-BDE7-75BCCEC8F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reglas de decisión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1b7fe89f7524e00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D5CD540F-1352-4095-B95C-1F86A8B22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67075264-B029-4495-8FCE-F5F15C4E8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48A8BD5D-4528-4174-B8A1-B694D5C4C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Evita afirmar incumplimiento sin analizar incertidumbre.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F5244D55-2DA6-43FC-B7B2-EBF0D14B0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6C620547-6140-432B-9A40-6A194C7DF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34AAB874-7304-4F3B-B89C-272C4DBD6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ECA: D.S. 004-2017-MINAM, D.S. 003-2017-MINAM, D.S. 011-2017-MINAM y D.S. 085-2003-PCM · LMP sectoriales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8F075AF1-EC57-497B-9217-2F014D34C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Monitoreo ambiental y calidad del dato · 9/20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7c2ac3f3e6b41f3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DD4507FA-EB3C-4A31-9163-DFCD67B12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6245501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2026-07-23T16:26:41.2960000Z</dcterms:created>
  <dcterms:modified xsi:type="dcterms:W3CDTF">2026-07-23T16:26:41.2960000Z</dcterms:modified>
</coreProperties>
</file>