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f5d2518e88f46f6" /><Relationship Type="http://schemas.openxmlformats.org/officeDocument/2006/relationships/extended-properties" Target="/docProps/app.xml" Id="R8565bcdad2f44519" /><Relationship Type="http://schemas.openxmlformats.org/officeDocument/2006/relationships/officeDocument" Target="/ppt/presentation.xml" Id="R9887f8a440c348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b497415eb4a9d"/>
  </p:sldMasterIdLst>
  <p:notesMasterIdLst>
    <p:notesMasterId xmlns:r="http://schemas.openxmlformats.org/officeDocument/2006/relationships" r:id="Rfd24ecaf58c843a7"/>
  </p:notesMasterIdLst>
  <p:sldIdLst>
    <p:sldId xmlns:r="http://schemas.openxmlformats.org/officeDocument/2006/relationships" id="256" r:id="R6be5fcfedb784bc4"/>
    <p:sldId xmlns:r="http://schemas.openxmlformats.org/officeDocument/2006/relationships" id="257" r:id="R8c61b45aa30a41dd"/>
    <p:sldId xmlns:r="http://schemas.openxmlformats.org/officeDocument/2006/relationships" id="258" r:id="Rb77b742a14e54c17"/>
    <p:sldId xmlns:r="http://schemas.openxmlformats.org/officeDocument/2006/relationships" id="259" r:id="Rf3eb99285c2d4cd0"/>
    <p:sldId xmlns:r="http://schemas.openxmlformats.org/officeDocument/2006/relationships" id="260" r:id="R54c1aae0ab5443ed"/>
    <p:sldId xmlns:r="http://schemas.openxmlformats.org/officeDocument/2006/relationships" id="261" r:id="R23f28ee7195b46ed"/>
    <p:sldId xmlns:r="http://schemas.openxmlformats.org/officeDocument/2006/relationships" id="262" r:id="R0d3f9b5cbd6048c8"/>
    <p:sldId xmlns:r="http://schemas.openxmlformats.org/officeDocument/2006/relationships" id="263" r:id="R8072dc8355484725"/>
    <p:sldId xmlns:r="http://schemas.openxmlformats.org/officeDocument/2006/relationships" id="264" r:id="R947cd1a929a64f0a"/>
    <p:sldId xmlns:r="http://schemas.openxmlformats.org/officeDocument/2006/relationships" id="265" r:id="R018bca9f3a034696"/>
    <p:sldId xmlns:r="http://schemas.openxmlformats.org/officeDocument/2006/relationships" id="266" r:id="Rb6b570d902f248cc"/>
    <p:sldId xmlns:r="http://schemas.openxmlformats.org/officeDocument/2006/relationships" id="267" r:id="Rb11f9e76b056455e"/>
    <p:sldId xmlns:r="http://schemas.openxmlformats.org/officeDocument/2006/relationships" id="268" r:id="Rb5e3c0b45ee0423c"/>
    <p:sldId xmlns:r="http://schemas.openxmlformats.org/officeDocument/2006/relationships" id="269" r:id="R4fd1e5a73d594a81"/>
    <p:sldId xmlns:r="http://schemas.openxmlformats.org/officeDocument/2006/relationships" id="270" r:id="Rc7eb68bb62a34892"/>
    <p:sldId xmlns:r="http://schemas.openxmlformats.org/officeDocument/2006/relationships" id="271" r:id="R9779c8bee425432a"/>
    <p:sldId xmlns:r="http://schemas.openxmlformats.org/officeDocument/2006/relationships" id="272" r:id="R45e73109066b413e"/>
    <p:sldId xmlns:r="http://schemas.openxmlformats.org/officeDocument/2006/relationships" id="273" r:id="R3c0d3ebd3fc44c82"/>
    <p:sldId xmlns:r="http://schemas.openxmlformats.org/officeDocument/2006/relationships" id="274" r:id="R45cf97e362424f5a"/>
    <p:sldId xmlns:r="http://schemas.openxmlformats.org/officeDocument/2006/relationships" id="275" r:id="Rd59940884784497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4582f8065424185" /><Relationship Type="http://schemas.openxmlformats.org/officeDocument/2006/relationships/slideMaster" Target="/ppt/slideMasters/slideMaster1.xml" Id="R451b497415eb4a9d" /><Relationship Type="http://schemas.openxmlformats.org/officeDocument/2006/relationships/notesMaster" Target="/ppt/notesMasters/notesMaster1.xml" Id="Rfd24ecaf58c843a7" /><Relationship Type="http://schemas.openxmlformats.org/officeDocument/2006/relationships/presProps" Target="/ppt/presProps.xml" Id="R11697a6eff604960" /><Relationship Type="http://schemas.openxmlformats.org/officeDocument/2006/relationships/tableStyles" Target="/ppt/tableStyles.xml" Id="R9aa9656a440d4a98" /><Relationship Type="http://schemas.openxmlformats.org/officeDocument/2006/relationships/slide" Target="/ppt/slides/slide1.xml" Id="R6be5fcfedb784bc4" /><Relationship Type="http://schemas.openxmlformats.org/officeDocument/2006/relationships/slide" Target="/ppt/slides/slide2.xml" Id="R8c61b45aa30a41dd" /><Relationship Type="http://schemas.openxmlformats.org/officeDocument/2006/relationships/slide" Target="/ppt/slides/slide3.xml" Id="Rb77b742a14e54c17" /><Relationship Type="http://schemas.openxmlformats.org/officeDocument/2006/relationships/slide" Target="/ppt/slides/slide4.xml" Id="Rf3eb99285c2d4cd0" /><Relationship Type="http://schemas.openxmlformats.org/officeDocument/2006/relationships/slide" Target="/ppt/slides/slide5.xml" Id="R54c1aae0ab5443ed" /><Relationship Type="http://schemas.openxmlformats.org/officeDocument/2006/relationships/slide" Target="/ppt/slides/slide6.xml" Id="R23f28ee7195b46ed" /><Relationship Type="http://schemas.openxmlformats.org/officeDocument/2006/relationships/slide" Target="/ppt/slides/slide7.xml" Id="R0d3f9b5cbd6048c8" /><Relationship Type="http://schemas.openxmlformats.org/officeDocument/2006/relationships/slide" Target="/ppt/slides/slide8.xml" Id="R8072dc8355484725" /><Relationship Type="http://schemas.openxmlformats.org/officeDocument/2006/relationships/slide" Target="/ppt/slides/slide9.xml" Id="R947cd1a929a64f0a" /><Relationship Type="http://schemas.openxmlformats.org/officeDocument/2006/relationships/slide" Target="/ppt/slides/slide10.xml" Id="R018bca9f3a034696" /><Relationship Type="http://schemas.openxmlformats.org/officeDocument/2006/relationships/slide" Target="/ppt/slides/slide11.xml" Id="Rb6b570d902f248cc" /><Relationship Type="http://schemas.openxmlformats.org/officeDocument/2006/relationships/slide" Target="/ppt/slides/slide12.xml" Id="Rb11f9e76b056455e" /><Relationship Type="http://schemas.openxmlformats.org/officeDocument/2006/relationships/slide" Target="/ppt/slides/slide13.xml" Id="Rb5e3c0b45ee0423c" /><Relationship Type="http://schemas.openxmlformats.org/officeDocument/2006/relationships/slide" Target="/ppt/slides/slide14.xml" Id="R4fd1e5a73d594a81" /><Relationship Type="http://schemas.openxmlformats.org/officeDocument/2006/relationships/slide" Target="/ppt/slides/slide15.xml" Id="Rc7eb68bb62a34892" /><Relationship Type="http://schemas.openxmlformats.org/officeDocument/2006/relationships/slide" Target="/ppt/slides/slide16.xml" Id="R9779c8bee425432a" /><Relationship Type="http://schemas.openxmlformats.org/officeDocument/2006/relationships/slide" Target="/ppt/slides/slide17.xml" Id="R45e73109066b413e" /><Relationship Type="http://schemas.openxmlformats.org/officeDocument/2006/relationships/slide" Target="/ppt/slides/slide18.xml" Id="R3c0d3ebd3fc44c82" /><Relationship Type="http://schemas.openxmlformats.org/officeDocument/2006/relationships/slide" Target="/ppt/slides/slide19.xml" Id="R45cf97e362424f5a" /><Relationship Type="http://schemas.openxmlformats.org/officeDocument/2006/relationships/slide" Target="/ppt/slides/slide20.xml" Id="Rd59940884784497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46af59a9f554ad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449ac8020894b5e" /><Relationship Type="http://schemas.openxmlformats.org/officeDocument/2006/relationships/notesMaster" Target="/ppt/notesMasters/notesMaster1.xml" Id="Ra5a261d015ac4a8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2941b03a27f4107" /><Relationship Type="http://schemas.openxmlformats.org/officeDocument/2006/relationships/notesMaster" Target="/ppt/notesMasters/notesMaster1.xml" Id="R2c999311c0ff415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3a835624a534848" /><Relationship Type="http://schemas.openxmlformats.org/officeDocument/2006/relationships/notesMaster" Target="/ppt/notesMasters/notesMaster1.xml" Id="R65d09a18b38740c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7da3c7c126041a5" /><Relationship Type="http://schemas.openxmlformats.org/officeDocument/2006/relationships/notesMaster" Target="/ppt/notesMasters/notesMaster1.xml" Id="Rf7263ebd37fa47e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51ee02f2057433c" /><Relationship Type="http://schemas.openxmlformats.org/officeDocument/2006/relationships/notesMaster" Target="/ppt/notesMasters/notesMaster1.xml" Id="R094db5a8bd8a47e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e6d6b40ec9246ea" /><Relationship Type="http://schemas.openxmlformats.org/officeDocument/2006/relationships/notesMaster" Target="/ppt/notesMasters/notesMaster1.xml" Id="Rac03f22fed0843e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d8aff752d3f4b51" /><Relationship Type="http://schemas.openxmlformats.org/officeDocument/2006/relationships/notesMaster" Target="/ppt/notesMasters/notesMaster1.xml" Id="R05e4ee85b91d425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3e70f06b51f4f53" /><Relationship Type="http://schemas.openxmlformats.org/officeDocument/2006/relationships/notesMaster" Target="/ppt/notesMasters/notesMaster1.xml" Id="R336f2fba8ef6448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dff59d1fd8f433f" /><Relationship Type="http://schemas.openxmlformats.org/officeDocument/2006/relationships/notesMaster" Target="/ppt/notesMasters/notesMaster1.xml" Id="Rdccba80afbe34e5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02c79778f094e01" /><Relationship Type="http://schemas.openxmlformats.org/officeDocument/2006/relationships/notesMaster" Target="/ppt/notesMasters/notesMaster1.xml" Id="R1b75e95795bf418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535170aed4343f0" /><Relationship Type="http://schemas.openxmlformats.org/officeDocument/2006/relationships/notesMaster" Target="/ppt/notesMasters/notesMaster1.xml" Id="Rd8a2e97f69e245d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f20aa376aad459e" /><Relationship Type="http://schemas.openxmlformats.org/officeDocument/2006/relationships/notesMaster" Target="/ppt/notesMasters/notesMaster1.xml" Id="R229b5c23dcbc474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cb79ff712f14251" /><Relationship Type="http://schemas.openxmlformats.org/officeDocument/2006/relationships/notesMaster" Target="/ppt/notesMasters/notesMaster1.xml" Id="R90ea64826da449e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81d8b3b932d48a4" /><Relationship Type="http://schemas.openxmlformats.org/officeDocument/2006/relationships/notesMaster" Target="/ppt/notesMasters/notesMaster1.xml" Id="Re94750bfe7a040c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d6a86be101042a5" /><Relationship Type="http://schemas.openxmlformats.org/officeDocument/2006/relationships/notesMaster" Target="/ppt/notesMasters/notesMaster1.xml" Id="Rd6ccd2c1b54748d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e22c8914c2a40b3" /><Relationship Type="http://schemas.openxmlformats.org/officeDocument/2006/relationships/notesMaster" Target="/ppt/notesMasters/notesMaster1.xml" Id="R9a0eb5e0fdc64a1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66e98cf72424198" /><Relationship Type="http://schemas.openxmlformats.org/officeDocument/2006/relationships/notesMaster" Target="/ppt/notesMasters/notesMaster1.xml" Id="R980ca81ad4d042b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17e3cba2b854666" /><Relationship Type="http://schemas.openxmlformats.org/officeDocument/2006/relationships/notesMaster" Target="/ppt/notesMasters/notesMaster1.xml" Id="R0f5af48bc10144d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16199956c7c408b" /><Relationship Type="http://schemas.openxmlformats.org/officeDocument/2006/relationships/notesMaster" Target="/ppt/notesMasters/notesMaster1.xml" Id="R4869da03593b4b2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f5f9ac16b30458a" /><Relationship Type="http://schemas.openxmlformats.org/officeDocument/2006/relationships/notesMaster" Target="/ppt/notesMasters/notesMaster1.xml" Id="Rb87f0105800b471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d87baa8d746a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599a87c159046bf" /><Relationship Type="http://schemas.openxmlformats.org/officeDocument/2006/relationships/slideLayout" Target="/ppt/slideLayouts/slideLayout1.xml" Id="Rc72914452d3949e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914452d3949e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4a56ca0c14a71" /><Relationship Type="http://schemas.openxmlformats.org/officeDocument/2006/relationships/image" Target="/ppt/media/image.jpeg" Id="R0d7e0790dd024cc2" /><Relationship Type="http://schemas.openxmlformats.org/officeDocument/2006/relationships/image" Target="/ppt/media/image.png" Id="Rf50489d66c67459f" /><Relationship Type="http://schemas.openxmlformats.org/officeDocument/2006/relationships/notesSlide" Target="/ppt/notesSlides/notesSlide1.xml" Id="Rfc76935332db48b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bd1a46264873" /><Relationship Type="http://schemas.openxmlformats.org/officeDocument/2006/relationships/image" Target="/ppt/media/image10.jpeg" Id="R0bde09c444414700" /><Relationship Type="http://schemas.openxmlformats.org/officeDocument/2006/relationships/image" Target="/ppt/media/image10.png" Id="R762ab10e19244cb3" /><Relationship Type="http://schemas.openxmlformats.org/officeDocument/2006/relationships/notesSlide" Target="/ppt/notesSlides/notesSlide10.xml" Id="Rb909f3bc29f048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93afee2d4eaf" /><Relationship Type="http://schemas.openxmlformats.org/officeDocument/2006/relationships/image" Target="/ppt/media/image11.jpeg" Id="R2f12057f4bd24ddd" /><Relationship Type="http://schemas.openxmlformats.org/officeDocument/2006/relationships/image" Target="/ppt/media/image11.png" Id="Rabcdea2897764672" /><Relationship Type="http://schemas.openxmlformats.org/officeDocument/2006/relationships/notesSlide" Target="/ppt/notesSlides/notesSlide11.xml" Id="Rfe01377f1c244fd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9b835291c40ab" /><Relationship Type="http://schemas.openxmlformats.org/officeDocument/2006/relationships/image" Target="/ppt/media/image12.jpeg" Id="R4ca54f23166c47e0" /><Relationship Type="http://schemas.openxmlformats.org/officeDocument/2006/relationships/image" Target="/ppt/media/image12.png" Id="R7eb4beacc095413a" /><Relationship Type="http://schemas.openxmlformats.org/officeDocument/2006/relationships/notesSlide" Target="/ppt/notesSlides/notesSlide12.xml" Id="R72491c7fe3404c7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cb0f24e534947" /><Relationship Type="http://schemas.openxmlformats.org/officeDocument/2006/relationships/image" Target="/ppt/media/image13.jpeg" Id="R72401e9000f24ffe" /><Relationship Type="http://schemas.openxmlformats.org/officeDocument/2006/relationships/image" Target="/ppt/media/image13.png" Id="R2459407d24dd4d58" /><Relationship Type="http://schemas.openxmlformats.org/officeDocument/2006/relationships/notesSlide" Target="/ppt/notesSlides/notesSlide13.xml" Id="R2a2ad8829826475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ddeafa1984568" /><Relationship Type="http://schemas.openxmlformats.org/officeDocument/2006/relationships/image" Target="/ppt/media/image14.jpeg" Id="R51d6c833dc8d4fba" /><Relationship Type="http://schemas.openxmlformats.org/officeDocument/2006/relationships/image" Target="/ppt/media/image14.png" Id="Rdf69cb84bdad4da0" /><Relationship Type="http://schemas.openxmlformats.org/officeDocument/2006/relationships/notesSlide" Target="/ppt/notesSlides/notesSlide14.xml" Id="R8174cbd7eb88426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26689daf647ff" /><Relationship Type="http://schemas.openxmlformats.org/officeDocument/2006/relationships/image" Target="/ppt/media/image15.jpeg" Id="Reb5ff2ccdf944777" /><Relationship Type="http://schemas.openxmlformats.org/officeDocument/2006/relationships/image" Target="/ppt/media/image15.png" Id="Re767dd33d2ec4547" /><Relationship Type="http://schemas.openxmlformats.org/officeDocument/2006/relationships/notesSlide" Target="/ppt/notesSlides/notesSlide15.xml" Id="R6c4a4304af2c45b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8561205da4ca1" /><Relationship Type="http://schemas.openxmlformats.org/officeDocument/2006/relationships/image" Target="/ppt/media/image16.jpeg" Id="R6518b0b0cdfd4f4e" /><Relationship Type="http://schemas.openxmlformats.org/officeDocument/2006/relationships/image" Target="/ppt/media/image16.png" Id="R6b3a5f3251904eac" /><Relationship Type="http://schemas.openxmlformats.org/officeDocument/2006/relationships/notesSlide" Target="/ppt/notesSlides/notesSlide16.xml" Id="Rf5fc62ceb3fe483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0d38972f4cdc" /><Relationship Type="http://schemas.openxmlformats.org/officeDocument/2006/relationships/image" Target="/ppt/media/image17.jpeg" Id="R4bd3f6403d3d4208" /><Relationship Type="http://schemas.openxmlformats.org/officeDocument/2006/relationships/image" Target="/ppt/media/image17.png" Id="Rdf7ff060f1004dec" /><Relationship Type="http://schemas.openxmlformats.org/officeDocument/2006/relationships/notesSlide" Target="/ppt/notesSlides/notesSlide17.xml" Id="R6aeb3ded160b448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7b1624e84869" /><Relationship Type="http://schemas.openxmlformats.org/officeDocument/2006/relationships/image" Target="/ppt/media/image18.jpeg" Id="R7d0d33bf3e16490b" /><Relationship Type="http://schemas.openxmlformats.org/officeDocument/2006/relationships/image" Target="/ppt/media/image18.png" Id="Rf0e1f05c16534c6e" /><Relationship Type="http://schemas.openxmlformats.org/officeDocument/2006/relationships/notesSlide" Target="/ppt/notesSlides/notesSlide18.xml" Id="R6a7e9b3707a6418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82f4c7424e74" /><Relationship Type="http://schemas.openxmlformats.org/officeDocument/2006/relationships/image" Target="/ppt/media/image19.jpeg" Id="R4f942921b11b4226" /><Relationship Type="http://schemas.openxmlformats.org/officeDocument/2006/relationships/image" Target="/ppt/media/image19.png" Id="R1440405125524f88" /><Relationship Type="http://schemas.openxmlformats.org/officeDocument/2006/relationships/notesSlide" Target="/ppt/notesSlides/notesSlide19.xml" Id="Rc28d3918b39544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aeaff81114f2c" /><Relationship Type="http://schemas.openxmlformats.org/officeDocument/2006/relationships/image" Target="/ppt/media/image2.jpeg" Id="R887e33ad6dbd4e28" /><Relationship Type="http://schemas.openxmlformats.org/officeDocument/2006/relationships/image" Target="/ppt/media/image2.png" Id="Rda7ae2e8e0a747a9" /><Relationship Type="http://schemas.openxmlformats.org/officeDocument/2006/relationships/notesSlide" Target="/ppt/notesSlides/notesSlide2.xml" Id="Ra8f9ad30b0c3464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9ca68d7748ec" /><Relationship Type="http://schemas.openxmlformats.org/officeDocument/2006/relationships/image" Target="/ppt/media/image20.jpeg" Id="R27d50351b1f74ae9" /><Relationship Type="http://schemas.openxmlformats.org/officeDocument/2006/relationships/image" Target="/ppt/media/image20.png" Id="R58fc88f741f54c03" /><Relationship Type="http://schemas.openxmlformats.org/officeDocument/2006/relationships/notesSlide" Target="/ppt/notesSlides/notesSlide20.xml" Id="Rba6cb8d7ab13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91998018b40a1" /><Relationship Type="http://schemas.openxmlformats.org/officeDocument/2006/relationships/image" Target="/ppt/media/image3.jpeg" Id="R72dd396ae97a4cb8" /><Relationship Type="http://schemas.openxmlformats.org/officeDocument/2006/relationships/image" Target="/ppt/media/image3.png" Id="R6819344943eb4bb9" /><Relationship Type="http://schemas.openxmlformats.org/officeDocument/2006/relationships/notesSlide" Target="/ppt/notesSlides/notesSlide3.xml" Id="R3ab6ae9ce9dd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cea081fd34b7c" /><Relationship Type="http://schemas.openxmlformats.org/officeDocument/2006/relationships/image" Target="/ppt/media/image4.jpeg" Id="R00c79fac07c84494" /><Relationship Type="http://schemas.openxmlformats.org/officeDocument/2006/relationships/image" Target="/ppt/media/image4.png" Id="Rcbe7889379d24494" /><Relationship Type="http://schemas.openxmlformats.org/officeDocument/2006/relationships/notesSlide" Target="/ppt/notesSlides/notesSlide4.xml" Id="Ra1decad9f378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f3482666b46ae" /><Relationship Type="http://schemas.openxmlformats.org/officeDocument/2006/relationships/image" Target="/ppt/media/image5.jpeg" Id="R37a04071973c43a0" /><Relationship Type="http://schemas.openxmlformats.org/officeDocument/2006/relationships/image" Target="/ppt/media/image5.png" Id="Rf45be780e6bf4497" /><Relationship Type="http://schemas.openxmlformats.org/officeDocument/2006/relationships/notesSlide" Target="/ppt/notesSlides/notesSlide5.xml" Id="Rd354f38c21be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198b084644da" /><Relationship Type="http://schemas.openxmlformats.org/officeDocument/2006/relationships/image" Target="/ppt/media/image6.jpeg" Id="Rdb6e72db54c2441a" /><Relationship Type="http://schemas.openxmlformats.org/officeDocument/2006/relationships/image" Target="/ppt/media/image6.png" Id="R9b1a351f53114f7d" /><Relationship Type="http://schemas.openxmlformats.org/officeDocument/2006/relationships/notesSlide" Target="/ppt/notesSlides/notesSlide6.xml" Id="Refdde4709c54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c82e9fbbd419d" /><Relationship Type="http://schemas.openxmlformats.org/officeDocument/2006/relationships/image" Target="/ppt/media/image7.jpeg" Id="Rf88f554dee414d64" /><Relationship Type="http://schemas.openxmlformats.org/officeDocument/2006/relationships/image" Target="/ppt/media/image7.png" Id="R940d96c04225413e" /><Relationship Type="http://schemas.openxmlformats.org/officeDocument/2006/relationships/notesSlide" Target="/ppt/notesSlides/notesSlide7.xml" Id="R1ffdd1633b5c46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a75c620594a41" /><Relationship Type="http://schemas.openxmlformats.org/officeDocument/2006/relationships/image" Target="/ppt/media/image8.jpeg" Id="R25ff3224b5af4fa7" /><Relationship Type="http://schemas.openxmlformats.org/officeDocument/2006/relationships/image" Target="/ppt/media/image8.png" Id="R046c1c20cfb64daa" /><Relationship Type="http://schemas.openxmlformats.org/officeDocument/2006/relationships/notesSlide" Target="/ppt/notesSlides/notesSlide8.xml" Id="R6d1a8de554494c1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938cc079491d" /><Relationship Type="http://schemas.openxmlformats.org/officeDocument/2006/relationships/image" Target="/ppt/media/image9.jpeg" Id="R0d0c36e1e980498e" /><Relationship Type="http://schemas.openxmlformats.org/officeDocument/2006/relationships/image" Target="/ppt/media/image9.png" Id="Rba9d23c40dcd44c0" /><Relationship Type="http://schemas.openxmlformats.org/officeDocument/2006/relationships/notesSlide" Target="/ppt/notesSlides/notesSlide9.xml" Id="Re381bcb0523f466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7e0790dd024cc2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C0E1451B-9704-40DE-AFF6-A4B4461DA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9741F397-F069-49D8-BA47-7702C79A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3C9B5AFB-B820-4A0C-ABDA-DC06C5F79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04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61104822-2463-4668-9404-ECE07789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preparación empieza con un escenario realista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CD6B7D7B-99D5-4225-94EC-644C9D659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Preparación y atención de supervisiones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995672A1-C09E-47CB-848A-37A687680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Define el escenario más probable para tu sede.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0489d66c67459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4CBB06F-16F9-478C-BE8D-32CCF200A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9674007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58C85B5-89C1-4C88-9730-28CB5FAB1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AE9FEE3-8C35-4A59-A870-71775861E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2CA7BF0-3569-4738-97B0-BE85D3733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32B3094-F15B-43A9-8524-FBDC2E221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simulacros revelan vacíos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21468B1-34A8-448C-B387-BFD32EB8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8B0CA32-1304-42D2-87C2-CC777A4BE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072B175-80E5-4D77-B203-C29A1E808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Tiempo de recuperación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3185232-E682-4E40-AED2-45B1530D4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9917E1E-9721-4945-B024-EBE7C19B0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EDEEF14-6078-49EF-BEAE-90EBFB896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coherencia documental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A21504A-D246-4472-AD33-06DB8AF7D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C8F6617-F1D6-4D2A-A4D0-744715C92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AAA8F2B-A888-4A65-A5E1-B6B80AE6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desempeño del equipo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de09c44441470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77647D4-B921-4763-83E1-8BE05F051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F0A2BB6-425F-4BD7-AC0F-99E8DA837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441414A-89B4-4BD3-85C4-C47965AE2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Mide el simulacro con criterios objetivos.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55EF618-40E3-4DB5-952C-8334CF39E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6587784-EFFD-4975-9490-60C23A8D4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9581FB9-102F-4192-8F20-0B6103DE0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78611EF-1FE4-4434-BA9B-2D0EB5913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2ab10e19244cb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C707154-C45B-4A93-8D88-DBAE455DD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3729052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BAE6A05-0417-452B-9FDB-1B326D045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42D28BD-D552-4ED4-AC3F-1210ED178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775E0F8-1432-4AD1-AEBD-6E69DF3B0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4E325C5-7CFB-4AA6-AA7D-9A452A612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puede organizar el expediente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8255FD8-112F-478A-BD64-B5B904A7C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091D6C9-E38E-4FAA-8C07-8812BCD31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60533C6-9048-44FE-9F0C-C05621F7D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Clasificación documental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6D4E122-A60A-4414-A2FC-1E0D9C47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F69E210-69AF-4927-99B6-70125C309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6648A55-6700-4F79-8302-EAC8FD61F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detección de duplicados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BAEC005-5B66-4B19-B691-15BE8597F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59ABDC2-90E1-4558-9002-B0FB55292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C0B718F-07F8-4408-8B17-73B2E5AEC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resumen de solicitudes y plazos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12057f4bd24dd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1EE9E1A-4837-46F9-8CC2-C1281442D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E6131FD-5B6D-4C36-A26A-E6446DBC4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5F11081-36DC-44CF-9B62-8FB8DC20A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Prohíbe la modificación automática de evidencia.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42A62C4-AB05-48E7-AB1E-0AFB57281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2681766-1D0E-4B70-AA96-BB5824C6C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32D328A-7D1A-48EB-B00D-793268266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3FB0DAE-6655-4A04-A0F8-3E2B7812A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cdea289776467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F5E4E85-C07A-461F-945B-9A9BAA5C7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3712287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D3378CB-20F7-49EA-BC3E-3040AEA77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DE70D9C-3063-46C3-B992-3341963FF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9D61FD2-FF90-4ABF-A0FC-E922693A6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90D033F-C9F6-4D7E-ACA5-CA11F34B4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confidencialidad requiere tratamiento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C1AF7DD-E462-4588-B8D1-5AF721A28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264D709-B018-4DA8-9E72-6B0DB71C2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D451803-BCB7-41D9-8192-BAAEAD376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Identificar información sensible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D01043C-7282-449C-A684-8C8164BFE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067D5C7-04B0-4B4C-8FFC-1B873170B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BA9B5D8-85FB-4696-9AEB-683E2D567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justificar reserva cuando proceda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2FD3046-A5F9-4E3D-95B4-2F253BAC2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2FBC681-DA7C-4806-A799-570D3678C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3EEFCD4-BF10-468C-82D9-61AC13030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mantener versión entregada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a54f23166c47e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F3908B9-25B6-4839-A23D-8AEA595C0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5C59EDB-AE36-42D9-8625-3C4DEDE3B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708753C-C172-4A21-A84A-3701B99DB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proceso de revisión antes de remitir.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7AE9A8A-13D8-4EAB-90D1-5B8E7360E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1CB5605-571C-444B-8B3E-B2798022B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E92B2AE-DF46-4E64-98A5-F9A42F04A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827ABE9-F15E-4B7D-9990-C78C46C05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b4beacc095413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06BED3D-A6F6-424A-A8FB-6B4CB6385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4853388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8D36BF2-6392-4DBF-B9EC-691AB9CF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C6E7477-B1EB-4EFE-9CF7-00EBBD359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1BF8229-FD1D-4EE7-9CBC-229A7A830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8E36028-4157-435F-9F29-321B3F7EE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cierre interno debe ser inmediato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46B2FF0-1FAA-49DC-AA74-91CBD88D9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B8A9FEF-3820-4E94-8FA5-93CAC01EE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34A784E-C930-415E-8FA6-7854E3015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Reunión de hechos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7C0ED4D-6C40-4B12-AE6D-79AE0F1EF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43E15E0-08D7-4102-8AC7-38565583C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EAEE52B-484D-411A-86B6-A3265D1A2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preservación de evidencia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DCF0130-9776-42F4-80A8-3649AEE09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C91078D-5669-476E-BE21-C859BC903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B0E5E79-E22E-4C24-85EE-64D7B5658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acciones urgentes y responsables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401e9000f24ff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A91C408-C701-4B87-8B94-AE27D76B8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EA046EC-0CE8-48CE-8A48-E0911DB9D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EAF8FFE-37E7-4053-BEE0-472A6A87F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Realiza una evaluación el mismo día.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AEBD87C-D04B-4CC2-A5B0-6B410812B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FC777E8-EE36-49AF-A261-42EDBD75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7FF08C5-45BC-4FD3-B194-DDA327090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12B65C6-7A73-4E93-81EC-FD58089AF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59407d24dd4d5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8B1F5AA-1A03-44B1-ADD0-3CF59E0C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1698207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6789317-5E36-4A79-8B41-5C75F7A7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FE483D3-38CD-48D5-9575-0A991F21F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ECA1B02-AE28-46C4-8900-F4261BBC7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A7A6FC9-FF9E-4C98-8D25-039556D3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solicitud imposible de completar hoy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F73D3A3-6F69-4394-A0DF-82E1B7170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DDF20CC-755C-4CC7-B3DA-AA7665B71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BAA35DB-578D-4B65-86FD-EC7D6E897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documento existe en archivo externo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9DCEC70-6516-4CDF-9209-FF3B8AE31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2D8C7E5-CC7C-4C48-9AB0-0B0311493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B9C7CBC-9EA5-4FCB-88CF-1D4998C6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autoridad fija plazo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980016F-311E-46B5-826E-1DBD0A6B9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8095DBD-0405-46E4-91E9-3D9D3B13B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D2CDAC2-C182-4B5F-B541-FE10347DD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respuesta debe ser trazable y diligente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d6c833dc8d4fb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821AA34-1986-4449-89AD-80172C407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5419002-9895-48AC-AAC7-1D2B4C502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E5B5C9E-C74D-457B-B821-303875049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Formula un compromiso realista y documentado.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5CAE64F-8A20-4775-9787-0E1676EC0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E03EC1F-B1CF-45A9-9B8B-F8404F73F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94EC2A7-90B0-4BCD-B244-2546D0B88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29B7C59-944D-41E3-9D7C-5B1E7531F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69cb84bdad4da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BE65E56-D8F0-473C-9F86-A25248583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8182265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EF1BB2B-5172-4594-8BE7-2381ACD92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2BC78AF-0716-4D65-AD67-AE0932D3F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FFAE015-E472-4FE6-AE70-6E6C0C416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21AD97B-6FF9-4E28-A525-E1462602E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protocolo de supervisión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FDF934E-CF45-4F63-B78B-B955A446D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C117B9B-5596-4987-BFEE-E2476F869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209FE83-9052-47F6-9558-729319E3D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Roles y flujos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F15403A-1913-4657-93B2-CF8AA84EB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A9E5755-249A-4CE1-9AC9-A0FDB3191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C80CB5F-9232-442B-98C8-B25364590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lista de evidencia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0DF12DA-D841-485C-BA9C-648E9F1AC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668CE41-80C7-4444-AE7A-DD11178BD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163C93E-219F-41C9-9637-E33A9B161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bitácora, plazos y simulacro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5ff2ccdf94477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F5D9043-7884-4B01-B820-5762384C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625CBC1-62E5-4C0B-9159-A5C3D4FB1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42490CA-FC7A-4184-A11D-F165F2B67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Ejecuta un simulacro y registra oportunidades.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B545BEF-11A1-43C9-9EE1-B62EE064D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012A908-4321-443C-A90A-8183F61B7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F032F47-7122-42DA-A769-9E6D644A9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03364B0-57C9-4FD6-A408-937F82D29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67dd33d2ec454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CE865CC-E9FE-4237-90AA-6B626C0C5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8782384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7A25D0F-F236-46E9-81C2-A405DE22F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DB269F5-08DE-491C-BD21-A5C5D4A82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9CCC64D-D2E1-4ED1-A494-4A09F4602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1423AB9-66A8-4FA3-BF06-169F2AD36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Plan de supervisión y objeto verificable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F178BDC-5384-4726-BD01-79B75D9D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3085538-8B25-48D5-8680-284127815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A14B7ED-87B8-4C35-8E71-852D3E23C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alcance debe contrastarse con la competencia y la orden de supervisión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2FB3DCA-C529-4972-9654-8F9B0FDD4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E0A8559-2FB0-4627-8759-21246A49C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9EEB18D-B230-4D36-8C1F-B42C6A8AE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instalación prepara documentos por obligación, no por carpeta genérica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32641D4-11F7-4A29-94FD-828BDD1B1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FB68871-D840-4AFE-8065-86C90F125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F777ECC-8479-4679-BFC4-8DC75D744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responsables conocen límites de representación y aprobación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18b0b0cdfd4f4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45275AC-9714-4844-A552-A310AD135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DC0A49C-33A2-45C4-A603-6C04D9E6A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C883A41-5EDD-41C2-9F74-8B348287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Diseña un índice de respuesta alineado al objeto de supervisión.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0BA9AB2-DB05-4DC8-9A7C-16CE37504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D78A4DC-994D-4AB8-BF93-4FB5FA99B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DB8CD2F-FAC7-4C35-8275-BE66AB45C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34F7DC9-2726-4B68-B65B-9EBF5DAEF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3a5f3251904ea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FFCA908-8BC2-4EBF-B5F1-97D2F9F7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913368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28B842D-F808-490B-B6D0-156E3BEC4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978BFCF-BC98-4E77-9A93-CBCE1528C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5008689-3BCB-41B8-812B-FDEDFACE6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277D467-F9A6-481F-99F0-D1585C208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Acta de supervisión: control de exactitud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B4C0336-88C9-49DB-8C22-E655F2620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BF42D17-AEFC-4A5B-95E1-A1F3F31CD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58F43E2-4A89-461A-8DA7-4E2373B0E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Distingue constatación, declaración y valoración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4496572-F7CF-49EE-A4A5-E2B96965A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6ECD5E8-6F25-4C90-96C3-B9E92FA44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E5493AC-B842-4F4D-A66A-02A39F55C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observaciones técnicas antes de la firma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9AACCC2-9363-4241-B5EF-E5883E25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0B6586B-382F-404C-AC1B-CB3426641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FA5A31A-FADC-4918-9C17-E24B6BDE7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copia íntegra y anexos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d3f6403d3d420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81D57C1-959A-45E5-BEF1-AC2F3D20C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D2530A7-E0CB-47B3-9B28-2DCA23B68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09E13A5-70B3-4A79-BC9E-27D987792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Usa una lista de revisión del acta antes del cierre de visita.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A350A4E-6158-4634-BAC6-8F91AF763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C33BE1F-747D-44E9-A682-642F9B5F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D69A883-96A9-4FBC-9CD5-FE000D3F0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CFE0847-7334-4FC1-BAF8-18A78E214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7ff060f1004de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B7618F8-970B-4AE7-8378-05A0ED34E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1926142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003768E-7327-4C0A-8DD7-A3227DB6A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3F589D3-AAF3-48F4-89BA-C948BDF48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9DE7CEE-3518-4095-B34A-80F5DF9F1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2B1EC2D-3B56-4339-9925-BD9B0D5AC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Muestreo oficial y contramuestra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8BF4406-EAAA-4F5C-B5D9-EC0888F92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B992EEF-8F35-4BA2-AEE3-D99FD5588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5782680-A93E-466B-AA86-A2A59823C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punto, método, recipiente, preservación y sellado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8A071B4-93E0-462E-A694-10043A3F9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1F417D7-75B4-482E-A28C-F9AF3E5A0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A7E7FE7-CBD7-43BF-8910-100D00E06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calibración, cadena de custodia y condiciones de campo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3A10275-A794-4417-BC22-DE2DB630C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F3576F3-7463-4F1B-86AB-7AC235C50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9DE60A0-BDDE-45A7-9027-7E0F3EAA3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Evalúa contramuestra cuando sea técnica y jurídicamente pertinente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0d33bf3e16490b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5DC61E0-1567-4574-81C9-E71E46FF7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3A4904B-D5D8-47D0-87A7-4E88C1A94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47A41A3-A048-4184-A5BF-13BE8855E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Prepara un protocolo de acompañamiento del muestreo.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41CD4C7-8A47-422E-B08F-06F4DE308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967B8A4-1291-461C-B88E-F346F0E88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030763F-880E-4C60-B763-ECCA48952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64ABC13-C558-41E7-B063-3492A4BDC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e1f05c16534c6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5EC62A1-8CFD-414E-9487-39425622B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9615389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D572AF4-AA7B-4459-99E6-AE110B2C3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6EC2B55-7441-42CB-A4BA-C8CB46111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5D5FCA4-4BB8-4401-9E58-AD2EAF089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46236E2-C99E-4E82-8338-178A99E26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Requerimiento de información y plazo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C340E7E-456B-4C40-A0C0-11EADC32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818539B-C737-4D44-A7D8-5698841C8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ADE354D-7C1E-403D-8837-6E6E863F7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 documento exacto, periodo y formato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66818B9-7AB7-45CF-9F61-5AAE3E6F6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01AA41B-F6BC-4D1C-AAB8-7927C670D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9E4D175-2A09-48E1-BE01-96F5608D2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Evalúa imposibilidad material con evidencia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888705B-CF4B-4606-875F-E620DD98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6BFF206-CBEE-48DC-B78C-DBB2328B1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E25A911-653A-4DF3-9A79-A23A90BBB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entrega debe conservar índice, cargo y versión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942921b11b422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B98468C-6136-4F7C-B067-94EDB53A5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A568078-9613-4541-8A50-C07DAE0BA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C39700C-B1DB-45AD-AB2B-8DBA52E77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Controla cada requerimiento con doble validación técnica y legal.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15AA397-8010-4E6C-9491-37D19EA26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9749479-9B64-4B05-AD40-13CF33560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65DA044-5838-4378-A163-B9D13C06E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59FF1E5-9239-45A1-8DD0-DD2550D9F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40405125524f8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F95A69D-00D0-41DE-888E-0B5368BAE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7519823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0F9D027-BDD5-46AF-9632-45AFB3C4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0786DC2-016E-45D3-87C4-D00E85FEC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4A7BECE-44D9-444D-913B-D52136B9C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6ED1AE4-080B-4325-8055-D8FCC95FC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 protocolo claro evita improvisación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51EB73C-20A5-469A-A80F-458B9A510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B8B4F20-2782-4105-AF55-15EF8DC49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DA5666C-D7B0-43E0-BD42-21C7F6B35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Recepción y verificación de identidad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5E185E7-EBA1-4782-B1BC-C43481687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54F549B-840B-4575-9E52-3FBC76435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51EBA7B-6A9A-4A7F-966D-38964B34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Aviso al equipo interno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F9201FF-EA58-4CE1-AC06-C0D56A7EC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C207730-6F65-41D8-BF9D-15365C073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85CE2FD-574D-4A78-B146-D2151AB2D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Acompañamiento y registro continuo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7e33ad6dbd4e2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CA7445D-5C6C-4AAB-A7F6-BA7FC224B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FFF4712-2DD3-4F35-A72A-E87862CDA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6073332-0435-4233-A585-C68E9FC3A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titulares y suplentes por función.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CB26B45-AB20-452C-9AB4-B56824DD3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4443CC4-6594-467F-A5E1-1878AEA32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628258C-7FC3-4631-949F-9BCB0306A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5ED5E8E-A099-400C-BD88-43EEFCC8E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7ae2e8e0a747a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D71D1A6-A525-4D77-A168-D39506DC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0567927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13A7276-4C24-4098-9F58-4660469C1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C80018C-B8C2-4068-8C71-D1C135162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49D0B74-2A78-416A-BD29-2084FA534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83757B3-8793-4F1E-80A9-67FC616CE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Simulacro con criterio probatorio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6910E3F-FD61-49C7-8A61-A945BDF3B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414910B-68DB-4A54-9E85-F83F1A3FF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6ACE764-6F65-4FDE-A3BF-868F7FB20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Mide recuperación, autenticidad y coherencia de evidencia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8257AF8-9772-4F3C-9CF2-FC6457677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0F60EFB-19DD-4A40-9089-D82A4AD7F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37BD75D-C9A9-471F-B9ED-55897B4FD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Incluye entrevista, recorrido, muestreo y acta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19ED8F2-CF48-4E13-B936-8E171A788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FB33E23-EA76-4A70-BB6A-47638283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96DC15A-EA7E-435B-AFA6-8599E31AA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informe del simulacro genera acciones correctivas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d50351b1f74ae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C03A18F-2991-47C3-A3F6-B19CDABA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7AAD04F-7026-40EB-8361-55DE9D69E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680EF96-D6C8-454E-A260-1234A8960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Ejecuta un simulacro con observadores independientes.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2B920AA-5B9C-4C76-B259-9B10C89B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E7BC855-CA6F-4C20-8A1E-3F430F7CA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FE178F2-0989-45E3-8759-44291F372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A22395E-5B75-4EF1-8B93-5DB8185E2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fc88f741f54c0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78D75F5-7BF4-4F61-8EC1-820D29F46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6112031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9F1A1DC-6542-4A28-9A6A-E8E4AAA2C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C3D323B-07FE-4A7C-B927-265B1DC5F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190B42B-2CE5-4AC6-8D2F-4274E6A87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C8537C9-B4F9-42D3-85BA-D1C590C12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sala de respuesta concentra evidencia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22F6E24-86C4-4BCE-836A-DFC2DAB1C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F9E3820-41EC-453D-B760-DF54A3A12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BBC4DBC-48A0-46F7-85C1-E95B8AE72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Índice maestro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728D3FA-11E3-486A-B64D-C01DC6D61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5C8A5BE-993B-48E8-8700-F74478AF9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CC4D718-A710-4B24-8305-999DE9AAD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copias controladas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3742D5B-3B65-45B3-9CE4-81EC536D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1B9C76C-A9FD-491B-83B0-E9C45368F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696D55A-CD0B-44ED-B740-3CFD391C5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registro de solicitudes y entregas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dd396ae97a4cb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375519C-71E9-43F4-A4CC-33DA386CC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A749A27-B563-4594-9280-D0B090042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7F712D7-28CD-48BA-B916-AB9A0B7E0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Prepara evidencia crítica en acceso rápido.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E47C187-AC92-44FD-A23C-11C6C3B22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8970744-2CBF-4E96-B48C-F6608FE8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5251CFE-E194-4D1C-9CB4-6748721EA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BCD1C36-5D60-4B83-8171-B2C7BA87C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19344943eb4bb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37572A3-165D-4E74-AC0F-96C2753AA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3235426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0DE6570-9A72-4E32-B5D7-796769FFC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AAF0EC0-73DC-4A97-AA88-3FAF374BF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33EFEF6-2F82-4C35-8605-A4269AC49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0A67841-3366-48C1-B4CD-70933A8F5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transparencia exige precisión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4829CFB-2C9F-4809-A754-7A4DF5690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D35C59F-4C2E-4C50-8738-CA8B77EAB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FC6AD9B-1790-4389-899E-1948AD673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ocultar ni alterar información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D83E48E-BE2B-48CF-9133-30A574F1F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C44BD4A-BCC9-4428-8FA4-6649A852D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B054912-E9C0-4786-9EAB-2958D73B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Responder solo lo conocido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988974E-242C-4AC7-9C79-131D59A27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2D4A21D-72AA-4671-9E42-CDE7AC432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2129A8F-94BD-48CC-ADF6-3A687433A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Diferenciar hecho, estimación y compromiso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c79fac07c8449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FCC911B-93F8-4E9E-8C44-0595AC1E2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006C960-895E-4669-BDF0-FEF36EC4B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1669C0D-8268-4550-B186-3976EF8D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Entrena respuestas breves y verificables.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50241CE-F714-4AFC-8515-726E68D13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7B77D5B-091B-4AB2-948D-2D27B4EEE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B25BD86-1254-49B1-9A95-93CAB5B80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DB3BFF9-3C4A-4000-8879-2A12FF651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e7889379d2449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0022AEB-27D8-4A70-9D33-D51532F0C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44767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193BD95-7D5D-4E35-B1BA-867BF8816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5B7864D-A356-425B-8B86-FEB2BE66F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52C540B-63DB-4065-8277-5EE58B9D8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DD4A84A-ACAA-47BB-9A69-85DB07FB5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inspección de campo debe quedar registrada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8FA803B-442D-49BE-9887-F1BFB80A1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33BA498-5046-484E-BEEB-12C57D6CF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158B84B-F7F9-4432-8D43-2A258377A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Ruta y hora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CF1E6C7-2F18-403D-844F-3FCCFCC7E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B737F3E-D841-4C59-9672-6B40B111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B81F65D-B16F-4098-AD84-5A8EE9DEC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personas presentes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5D1CF23-2432-4D62-9C09-9B86977AE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C031ED3-0EFB-4A66-847C-E9B03EC3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FC8307D-4DB2-4ABD-9736-29CD99156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observaciones, fotos y muestras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a04071973c43a0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CF96A04-A507-4D2C-9C77-4DFE6323F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50D530C-09C7-4918-86CF-D9496B2B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A5063B1-62B8-4819-BA55-1062D87F1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Mantén una bitácora paralela de la visita.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004D99F-D34D-4C5A-AAE2-3DECA8D72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13118CE-673D-437A-BADE-04AAD26B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5122F5D-3C53-42F3-AC40-6F8AE5B79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ED528B7-0294-4521-B80F-2D030169A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5be780e6bf449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127E193-9EE4-4344-BC97-4C497D6EB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772223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F07F711-832B-436D-92E6-92100F3E2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744FD6B-3C0E-4905-B0A2-488998004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65DEFD8-8EF3-46FE-8F73-7568C65C4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E680845-12C6-4D43-826D-9564D55AB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muestreo requiere trazabilidad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FCD7389-B236-4B73-84F0-F0019ABE6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DE0FF4E-1C40-4670-8AD2-57C5744FC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F9CE402-7022-4DBA-BA6A-D028BD534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Método y punto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AD0BED0-D9FA-4204-82DE-7991A9F13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3AA46A7-2A3A-4282-BADB-196417437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FEBDC9C-2377-4574-893D-13317DF9B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equipo y calibración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F9E3277-1ACB-4E63-ACF7-C6BD007D3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55B61D8-E9AB-473F-9347-2F9E91E45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D3FEF74-E6FD-4C66-9D0F-56A8C97FE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cadena de custodia y laboratorio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6e72db54c2441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7663475-CB4C-4829-9E10-D58F4DE04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E422B06-F9D7-48CC-8325-34E4D9AEB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74ACE75-4712-4BB6-9425-A285C4FE9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elementos críticos antes de firmar.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B6B49DC-0733-45F2-BBC9-686CB2A5F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CC3A602-C978-46E4-94C5-ACCE0E3F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B175D01-986A-4A21-A7D6-079B05D94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036D167-9F85-48B6-AD2C-984142AB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1a351f53114f7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2024202-9F08-43D0-85D2-2D2467A4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502682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FAA7895-7092-474F-846B-845C4EC95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C1F8081-F3EB-4587-B93F-353BEFB09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5699A50-6F6B-4F3D-8738-4313A3A7B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43202FA-E199-4A63-972B-8704EB892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acta merece lectura técnica y legal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8F63013-DB3F-4AA1-86EB-C45A7D564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6FBC3E3-8332-4943-ADB5-4F04418C7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4135DDD-BCFA-4905-81CE-8A4B541E7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Hechos observados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C53AD34-EAC6-4313-B449-9CD1E406B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FFC2B06-2284-4D57-B7C7-8D0342F73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81D5FC5-F7A4-4F75-B926-B866EBCB7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documentos entregados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9A7B717-522C-4A92-A9AF-5718D8840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AEAB9D5-E9DE-470B-AB0D-3B3985922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48EC38C-B100-47DE-823C-ECD6DB1F8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comentarios o precisiones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8f554dee414d6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3D46215-36E0-4925-9D14-FFD6B2F3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79BBF8C-BFBF-4649-BCD9-BDB7DC0F9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CE43294-BB27-461E-8F83-24FF74269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Formula observaciones concretas sin confrontación.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36FC173-3377-475A-AE01-59EDA531F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91F83C7-ECE2-45E2-BA86-32EC32254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BA30FBD-CDF7-4B69-AE53-6FF9CDD39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CCA786D-B5C3-4B71-9A5B-23D268856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0d96c04225413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8A766A0-DDE6-4AEB-8B5B-61E29443D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1908632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5536050-BED1-4697-BE5F-4481511DE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31A05E5-FE30-439F-849E-C69CE8DA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6037734-A049-461A-B288-62392CF88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2E08695-EDDC-4300-A60B-EBA9D88CD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Cada requerimiento necesita dueño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391F83C-1DE7-4A39-8C37-A99B81A6D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581DB13-17D3-48B0-B558-FD5E49AEA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ABFC581-53AE-435D-9F85-BEC8A67E7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Contenido solicitado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4C08B97-14C1-45F5-A9B8-2C478F882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F2DAFC5-ED3E-4031-89A5-F9D2D5A58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C73310F-F8B5-47C2-92F1-9540B0FA9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plazo y formato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C0F35C6-5499-4C4D-98A5-AA2C2BA37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249C3A3-9E99-4EFB-B162-CB937403F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7B928EA-ACAB-470A-AE73-DEFC94459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responsable de preparar y aprobar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ff3224b5af4fa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873FD4D-2359-4CBA-9CD6-5641AC1A7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5D78D59-48BF-4E8D-A4F9-D4E34C187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7CDC654-853A-42EB-B169-2ACB07C8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la fecha límite y la ruta de revisión.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4029285-0E21-4581-8523-0F741564E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A56B2EE-1FCA-4014-9390-36CC4932C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74D13AF-B995-482D-8F29-8FED4C9DA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3C22EAF-A197-439D-A50B-13D433E47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6c1c20cfb64da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73A8D0A-6BAB-46F1-B4C0-09959E2BF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114560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936B6F6-C12A-46C5-94A1-6EAD8AB80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9499493-FDA4-4F71-BA60-46CC5FD4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BC6D983-205E-4C2A-A596-87AB2A4E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387F333-EEC5-4BE5-B131-D6140428F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Una entrega debe ser autocontenida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2F7FFE0-5742-4ABE-970A-E1A64FF7A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E333A28-1926-4E90-8C3B-F5805184F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43627DC-6FB7-4D35-A5F7-5D3925401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Carta de respuesta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AA3B5E1-BACD-4479-BA13-4D7A2011B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4BD68B4-BF2F-4E08-9299-6529A9CB5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361479B-911C-4279-99F8-9F797D5DF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índice y anexos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7592EF4-713A-4C9D-A6E4-C38FF8E98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CE44D8A-4013-4D4E-B3AB-5EE2CE7A5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AECC19B-C757-46C1-A4D9-3F8EF8743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explicación de pertinencia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0c36e1e980498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F7FA1AA-FCA8-41D7-9A55-3150FC0EA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D41DA4C-98FF-44ED-80DE-4A6EE2AFB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C073911-65B6-4CBF-8255-9E9EE3486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 remitir archivos sin contexto.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80808C9-6FBE-4043-8613-D26244D1B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AA67993-2869-4C6C-870C-3BE517105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E88E551-C413-42CC-B4F1-3249CE5DD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RCD 00019-2025-OEFA/CD · Ley 29325 · Ley 28611 · TUO Ley 27444 · normativa sectorial aplicable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93030D4-1E9C-45F4-832A-659A95B3E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Preparación y atención de supervisiones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9d23c40dcd44c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68B248D-C37B-498A-B414-BC7BBB646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0562487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2026-07-23T16:26:39.8590000Z</dcterms:created>
  <dcterms:modified xsi:type="dcterms:W3CDTF">2026-07-23T16:26:39.8590000Z</dcterms:modified>
</coreProperties>
</file>