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79fc687ec3342c9" /><Relationship Type="http://schemas.openxmlformats.org/officeDocument/2006/relationships/extended-properties" Target="/docProps/app.xml" Id="Rbc5a7a853d1f4ba2" /><Relationship Type="http://schemas.openxmlformats.org/officeDocument/2006/relationships/officeDocument" Target="/ppt/presentation.xml" Id="R220444d22d15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1bf931e834a40"/>
  </p:sldMasterIdLst>
  <p:notesMasterIdLst>
    <p:notesMasterId xmlns:r="http://schemas.openxmlformats.org/officeDocument/2006/relationships" r:id="R6acce615a3a4464d"/>
  </p:notesMasterIdLst>
  <p:sldIdLst>
    <p:sldId xmlns:r="http://schemas.openxmlformats.org/officeDocument/2006/relationships" id="256" r:id="R2d25e511e7134329"/>
    <p:sldId xmlns:r="http://schemas.openxmlformats.org/officeDocument/2006/relationships" id="257" r:id="R8469326a640e4735"/>
    <p:sldId xmlns:r="http://schemas.openxmlformats.org/officeDocument/2006/relationships" id="258" r:id="R73d2e4bc9f7a4486"/>
    <p:sldId xmlns:r="http://schemas.openxmlformats.org/officeDocument/2006/relationships" id="259" r:id="Rb7abf98c5b3b47e3"/>
    <p:sldId xmlns:r="http://schemas.openxmlformats.org/officeDocument/2006/relationships" id="260" r:id="Rdb040ddca0fa4db1"/>
    <p:sldId xmlns:r="http://schemas.openxmlformats.org/officeDocument/2006/relationships" id="261" r:id="Rb647e7583eb540f6"/>
    <p:sldId xmlns:r="http://schemas.openxmlformats.org/officeDocument/2006/relationships" id="262" r:id="R9df639754c734290"/>
    <p:sldId xmlns:r="http://schemas.openxmlformats.org/officeDocument/2006/relationships" id="263" r:id="Raf095a88a0264ca3"/>
    <p:sldId xmlns:r="http://schemas.openxmlformats.org/officeDocument/2006/relationships" id="264" r:id="Ra92114c05ca74e12"/>
    <p:sldId xmlns:r="http://schemas.openxmlformats.org/officeDocument/2006/relationships" id="265" r:id="R022b7b8ac1a64069"/>
    <p:sldId xmlns:r="http://schemas.openxmlformats.org/officeDocument/2006/relationships" id="266" r:id="Ra9cbbfd6bc6c4c27"/>
    <p:sldId xmlns:r="http://schemas.openxmlformats.org/officeDocument/2006/relationships" id="267" r:id="R1d7bb687691a4e8c"/>
    <p:sldId xmlns:r="http://schemas.openxmlformats.org/officeDocument/2006/relationships" id="268" r:id="Rabfc24c4f2d949fd"/>
    <p:sldId xmlns:r="http://schemas.openxmlformats.org/officeDocument/2006/relationships" id="269" r:id="Rf11ece2ac9ea4edc"/>
    <p:sldId xmlns:r="http://schemas.openxmlformats.org/officeDocument/2006/relationships" id="270" r:id="R1e8ef8d12420487d"/>
    <p:sldId xmlns:r="http://schemas.openxmlformats.org/officeDocument/2006/relationships" id="271" r:id="R1e0e63506f0a4a08"/>
    <p:sldId xmlns:r="http://schemas.openxmlformats.org/officeDocument/2006/relationships" id="272" r:id="R1d28ba848f7f45b0"/>
    <p:sldId xmlns:r="http://schemas.openxmlformats.org/officeDocument/2006/relationships" id="273" r:id="Rcd1529a0ece34307"/>
    <p:sldId xmlns:r="http://schemas.openxmlformats.org/officeDocument/2006/relationships" id="274" r:id="Rf089cef39b4944c5"/>
    <p:sldId xmlns:r="http://schemas.openxmlformats.org/officeDocument/2006/relationships" id="275" r:id="R3dcec0e161a94706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b177bff843a4842" /><Relationship Type="http://schemas.openxmlformats.org/officeDocument/2006/relationships/slideMaster" Target="/ppt/slideMasters/slideMaster1.xml" Id="R6bc1bf931e834a40" /><Relationship Type="http://schemas.openxmlformats.org/officeDocument/2006/relationships/notesMaster" Target="/ppt/notesMasters/notesMaster1.xml" Id="R6acce615a3a4464d" /><Relationship Type="http://schemas.openxmlformats.org/officeDocument/2006/relationships/presProps" Target="/ppt/presProps.xml" Id="R6f21431d1c524b1c" /><Relationship Type="http://schemas.openxmlformats.org/officeDocument/2006/relationships/tableStyles" Target="/ppt/tableStyles.xml" Id="R54db8295febb4a67" /><Relationship Type="http://schemas.openxmlformats.org/officeDocument/2006/relationships/slide" Target="/ppt/slides/slide1.xml" Id="R2d25e511e7134329" /><Relationship Type="http://schemas.openxmlformats.org/officeDocument/2006/relationships/slide" Target="/ppt/slides/slide2.xml" Id="R8469326a640e4735" /><Relationship Type="http://schemas.openxmlformats.org/officeDocument/2006/relationships/slide" Target="/ppt/slides/slide3.xml" Id="R73d2e4bc9f7a4486" /><Relationship Type="http://schemas.openxmlformats.org/officeDocument/2006/relationships/slide" Target="/ppt/slides/slide4.xml" Id="Rb7abf98c5b3b47e3" /><Relationship Type="http://schemas.openxmlformats.org/officeDocument/2006/relationships/slide" Target="/ppt/slides/slide5.xml" Id="Rdb040ddca0fa4db1" /><Relationship Type="http://schemas.openxmlformats.org/officeDocument/2006/relationships/slide" Target="/ppt/slides/slide6.xml" Id="Rb647e7583eb540f6" /><Relationship Type="http://schemas.openxmlformats.org/officeDocument/2006/relationships/slide" Target="/ppt/slides/slide7.xml" Id="R9df639754c734290" /><Relationship Type="http://schemas.openxmlformats.org/officeDocument/2006/relationships/slide" Target="/ppt/slides/slide8.xml" Id="Raf095a88a0264ca3" /><Relationship Type="http://schemas.openxmlformats.org/officeDocument/2006/relationships/slide" Target="/ppt/slides/slide9.xml" Id="Ra92114c05ca74e12" /><Relationship Type="http://schemas.openxmlformats.org/officeDocument/2006/relationships/slide" Target="/ppt/slides/slide10.xml" Id="R022b7b8ac1a64069" /><Relationship Type="http://schemas.openxmlformats.org/officeDocument/2006/relationships/slide" Target="/ppt/slides/slide11.xml" Id="Ra9cbbfd6bc6c4c27" /><Relationship Type="http://schemas.openxmlformats.org/officeDocument/2006/relationships/slide" Target="/ppt/slides/slide12.xml" Id="R1d7bb687691a4e8c" /><Relationship Type="http://schemas.openxmlformats.org/officeDocument/2006/relationships/slide" Target="/ppt/slides/slide13.xml" Id="Rabfc24c4f2d949fd" /><Relationship Type="http://schemas.openxmlformats.org/officeDocument/2006/relationships/slide" Target="/ppt/slides/slide14.xml" Id="Rf11ece2ac9ea4edc" /><Relationship Type="http://schemas.openxmlformats.org/officeDocument/2006/relationships/slide" Target="/ppt/slides/slide15.xml" Id="R1e8ef8d12420487d" /><Relationship Type="http://schemas.openxmlformats.org/officeDocument/2006/relationships/slide" Target="/ppt/slides/slide16.xml" Id="R1e0e63506f0a4a08" /><Relationship Type="http://schemas.openxmlformats.org/officeDocument/2006/relationships/slide" Target="/ppt/slides/slide17.xml" Id="R1d28ba848f7f45b0" /><Relationship Type="http://schemas.openxmlformats.org/officeDocument/2006/relationships/slide" Target="/ppt/slides/slide18.xml" Id="Rcd1529a0ece34307" /><Relationship Type="http://schemas.openxmlformats.org/officeDocument/2006/relationships/slide" Target="/ppt/slides/slide19.xml" Id="Rf089cef39b4944c5" /><Relationship Type="http://schemas.openxmlformats.org/officeDocument/2006/relationships/slide" Target="/ppt/slides/slide20.xml" Id="R3dcec0e161a9470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24fbac786ad49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009c3fc891044b7" /><Relationship Type="http://schemas.openxmlformats.org/officeDocument/2006/relationships/notesMaster" Target="/ppt/notesMasters/notesMaster1.xml" Id="R622754d59c0244b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3206d826cc8421f" /><Relationship Type="http://schemas.openxmlformats.org/officeDocument/2006/relationships/notesMaster" Target="/ppt/notesMasters/notesMaster1.xml" Id="R8c2286446292421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0eeafd2db65460b" /><Relationship Type="http://schemas.openxmlformats.org/officeDocument/2006/relationships/notesMaster" Target="/ppt/notesMasters/notesMaster1.xml" Id="Rcee32693a8b0435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5bc6a03f1ee4379" /><Relationship Type="http://schemas.openxmlformats.org/officeDocument/2006/relationships/notesMaster" Target="/ppt/notesMasters/notesMaster1.xml" Id="R60e5bb511b0f412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5eb9297f0844d69" /><Relationship Type="http://schemas.openxmlformats.org/officeDocument/2006/relationships/notesMaster" Target="/ppt/notesMasters/notesMaster1.xml" Id="R4a53bc8ed3414da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d7c9474d58046d3" /><Relationship Type="http://schemas.openxmlformats.org/officeDocument/2006/relationships/notesMaster" Target="/ppt/notesMasters/notesMaster1.xml" Id="R8621079e95df4c5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8a30569d9254b27" /><Relationship Type="http://schemas.openxmlformats.org/officeDocument/2006/relationships/notesMaster" Target="/ppt/notesMasters/notesMaster1.xml" Id="Rb795e8b1c7df407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4aacf691f41426c" /><Relationship Type="http://schemas.openxmlformats.org/officeDocument/2006/relationships/notesMaster" Target="/ppt/notesMasters/notesMaster1.xml" Id="Rbd57a6525f9c48e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b31a70499c34869" /><Relationship Type="http://schemas.openxmlformats.org/officeDocument/2006/relationships/notesMaster" Target="/ppt/notesMasters/notesMaster1.xml" Id="R2c7773b9f5b8418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832381c744314781" /><Relationship Type="http://schemas.openxmlformats.org/officeDocument/2006/relationships/notesMaster" Target="/ppt/notesMasters/notesMaster1.xml" Id="R42566bd3e66a438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d31d3c080b84000" /><Relationship Type="http://schemas.openxmlformats.org/officeDocument/2006/relationships/notesMaster" Target="/ppt/notesMasters/notesMaster1.xml" Id="Rfdc14833e50a46a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7ddf15cf79f45d7" /><Relationship Type="http://schemas.openxmlformats.org/officeDocument/2006/relationships/notesMaster" Target="/ppt/notesMasters/notesMaster1.xml" Id="Re3bd27ac57da476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a420eab82224087" /><Relationship Type="http://schemas.openxmlformats.org/officeDocument/2006/relationships/notesMaster" Target="/ppt/notesMasters/notesMaster1.xml" Id="R593a937cba0d436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9804aa4051f4bc1" /><Relationship Type="http://schemas.openxmlformats.org/officeDocument/2006/relationships/notesMaster" Target="/ppt/notesMasters/notesMaster1.xml" Id="Rdb4365eb6ee14d8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898634e50b944c4" /><Relationship Type="http://schemas.openxmlformats.org/officeDocument/2006/relationships/notesMaster" Target="/ppt/notesMasters/notesMaster1.xml" Id="R54a5cbafc44c481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5c19ae8ed264854" /><Relationship Type="http://schemas.openxmlformats.org/officeDocument/2006/relationships/notesMaster" Target="/ppt/notesMasters/notesMaster1.xml" Id="R7e87c9d0048e492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a805553d9cb41c3" /><Relationship Type="http://schemas.openxmlformats.org/officeDocument/2006/relationships/notesMaster" Target="/ppt/notesMasters/notesMaster1.xml" Id="Rb196cfd7ccc1445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10148f47cde419e" /><Relationship Type="http://schemas.openxmlformats.org/officeDocument/2006/relationships/notesMaster" Target="/ppt/notesMasters/notesMaster1.xml" Id="R425f4c9d2c0e4af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4c4ea6118f481c" /><Relationship Type="http://schemas.openxmlformats.org/officeDocument/2006/relationships/notesMaster" Target="/ppt/notesMasters/notesMaster1.xml" Id="R8dd17949f1304b7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e7297b7bf04e52" /><Relationship Type="http://schemas.openxmlformats.org/officeDocument/2006/relationships/notesMaster" Target="/ppt/notesMasters/notesMaster1.xml" Id="R851d21cc8f08429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ca5f40a404a8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a9233d184af4142" /><Relationship Type="http://schemas.openxmlformats.org/officeDocument/2006/relationships/slideLayout" Target="/ppt/slideLayouts/slideLayout1.xml" Id="R842f00f2383243a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f00f2383243a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0c4bd808b4db8" /><Relationship Type="http://schemas.openxmlformats.org/officeDocument/2006/relationships/image" Target="/ppt/media/image.jpeg" Id="Rd0e15ed030aa4c36" /><Relationship Type="http://schemas.openxmlformats.org/officeDocument/2006/relationships/image" Target="/ppt/media/image.png" Id="R5d808a08616e4a0b" /><Relationship Type="http://schemas.openxmlformats.org/officeDocument/2006/relationships/notesSlide" Target="/ppt/notesSlides/notesSlide1.xml" Id="Rfc7801fda86841c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4659c0034176" /><Relationship Type="http://schemas.openxmlformats.org/officeDocument/2006/relationships/image" Target="/ppt/media/image10.jpeg" Id="Rf32f2ed2dc614c9a" /><Relationship Type="http://schemas.openxmlformats.org/officeDocument/2006/relationships/image" Target="/ppt/media/image10.png" Id="R8a730a9427fe4bda" /><Relationship Type="http://schemas.openxmlformats.org/officeDocument/2006/relationships/notesSlide" Target="/ppt/notesSlides/notesSlide10.xml" Id="R1dc4c3c90d4941c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6f3857e794aa9" /><Relationship Type="http://schemas.openxmlformats.org/officeDocument/2006/relationships/image" Target="/ppt/media/image11.jpeg" Id="R808684c55a5f4295" /><Relationship Type="http://schemas.openxmlformats.org/officeDocument/2006/relationships/image" Target="/ppt/media/image11.png" Id="Rb8f7a7c3325d4ed3" /><Relationship Type="http://schemas.openxmlformats.org/officeDocument/2006/relationships/notesSlide" Target="/ppt/notesSlides/notesSlide11.xml" Id="Re1fa9cec1477460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3219af6be427e" /><Relationship Type="http://schemas.openxmlformats.org/officeDocument/2006/relationships/image" Target="/ppt/media/image12.jpeg" Id="Rd95a2d5634944b89" /><Relationship Type="http://schemas.openxmlformats.org/officeDocument/2006/relationships/image" Target="/ppt/media/image12.png" Id="R56acebe150a84afc" /><Relationship Type="http://schemas.openxmlformats.org/officeDocument/2006/relationships/notesSlide" Target="/ppt/notesSlides/notesSlide12.xml" Id="R47d4e289817944f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7df9fb734313" /><Relationship Type="http://schemas.openxmlformats.org/officeDocument/2006/relationships/image" Target="/ppt/media/image13.jpeg" Id="Rbce436c590e54f03" /><Relationship Type="http://schemas.openxmlformats.org/officeDocument/2006/relationships/image" Target="/ppt/media/image13.png" Id="R922c9f498b8843f7" /><Relationship Type="http://schemas.openxmlformats.org/officeDocument/2006/relationships/notesSlide" Target="/ppt/notesSlides/notesSlide13.xml" Id="R65a3853752a940c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b4da25f6f4916" /><Relationship Type="http://schemas.openxmlformats.org/officeDocument/2006/relationships/image" Target="/ppt/media/image14.jpeg" Id="Ra47441bda34140c8" /><Relationship Type="http://schemas.openxmlformats.org/officeDocument/2006/relationships/image" Target="/ppt/media/image14.png" Id="Rc85613d7b6a74ee3" /><Relationship Type="http://schemas.openxmlformats.org/officeDocument/2006/relationships/notesSlide" Target="/ppt/notesSlides/notesSlide14.xml" Id="R91c014769ffe43e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ca46f4fa4fe4" /><Relationship Type="http://schemas.openxmlformats.org/officeDocument/2006/relationships/image" Target="/ppt/media/image15.jpeg" Id="R28ea7db638324e5e" /><Relationship Type="http://schemas.openxmlformats.org/officeDocument/2006/relationships/image" Target="/ppt/media/image15.png" Id="R0a87620e43ad4149" /><Relationship Type="http://schemas.openxmlformats.org/officeDocument/2006/relationships/notesSlide" Target="/ppt/notesSlides/notesSlide15.xml" Id="Rff0f085aa81e4df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4d4fd7e146ce" /><Relationship Type="http://schemas.openxmlformats.org/officeDocument/2006/relationships/image" Target="/ppt/media/image16.jpeg" Id="R6dc8306022554481" /><Relationship Type="http://schemas.openxmlformats.org/officeDocument/2006/relationships/image" Target="/ppt/media/image16.png" Id="R0643a4e591de4b6a" /><Relationship Type="http://schemas.openxmlformats.org/officeDocument/2006/relationships/notesSlide" Target="/ppt/notesSlides/notesSlide16.xml" Id="R6c45372c7b4547b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d4f73ecda494e" /><Relationship Type="http://schemas.openxmlformats.org/officeDocument/2006/relationships/image" Target="/ppt/media/image17.jpeg" Id="R003cf222da3444c4" /><Relationship Type="http://schemas.openxmlformats.org/officeDocument/2006/relationships/image" Target="/ppt/media/image17.png" Id="R587529e999ce4a15" /><Relationship Type="http://schemas.openxmlformats.org/officeDocument/2006/relationships/notesSlide" Target="/ppt/notesSlides/notesSlide17.xml" Id="Rbfaf9c7b8b244f7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665e1c1fb4104" /><Relationship Type="http://schemas.openxmlformats.org/officeDocument/2006/relationships/image" Target="/ppt/media/image18.jpeg" Id="Raefa9f239a164576" /><Relationship Type="http://schemas.openxmlformats.org/officeDocument/2006/relationships/image" Target="/ppt/media/image18.png" Id="R9fe0135ef5de4363" /><Relationship Type="http://schemas.openxmlformats.org/officeDocument/2006/relationships/notesSlide" Target="/ppt/notesSlides/notesSlide18.xml" Id="R65cf57aa5d81482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b1c14be84dee" /><Relationship Type="http://schemas.openxmlformats.org/officeDocument/2006/relationships/image" Target="/ppt/media/image19.jpeg" Id="Rcf41c27db01a4bed" /><Relationship Type="http://schemas.openxmlformats.org/officeDocument/2006/relationships/image" Target="/ppt/media/image19.png" Id="R52d8dc69354b4f52" /><Relationship Type="http://schemas.openxmlformats.org/officeDocument/2006/relationships/notesSlide" Target="/ppt/notesSlides/notesSlide19.xml" Id="R19b8a094874d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7a4e3a7946f1" /><Relationship Type="http://schemas.openxmlformats.org/officeDocument/2006/relationships/image" Target="/ppt/media/image2.jpeg" Id="Ra1effa5dce8a4d97" /><Relationship Type="http://schemas.openxmlformats.org/officeDocument/2006/relationships/image" Target="/ppt/media/image2.png" Id="R15299572979641f1" /><Relationship Type="http://schemas.openxmlformats.org/officeDocument/2006/relationships/notesSlide" Target="/ppt/notesSlides/notesSlide2.xml" Id="R46f7322a370c405e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4eb7cbec74ecf" /><Relationship Type="http://schemas.openxmlformats.org/officeDocument/2006/relationships/image" Target="/ppt/media/image20.jpeg" Id="Rdffb449ea7eb4871" /><Relationship Type="http://schemas.openxmlformats.org/officeDocument/2006/relationships/image" Target="/ppt/media/image20.png" Id="R354d9e5aeb214b38" /><Relationship Type="http://schemas.openxmlformats.org/officeDocument/2006/relationships/notesSlide" Target="/ppt/notesSlides/notesSlide20.xml" Id="Ra0afedf6b5174c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b293569e94be5" /><Relationship Type="http://schemas.openxmlformats.org/officeDocument/2006/relationships/image" Target="/ppt/media/image3.jpeg" Id="Rd4b36712156f4aee" /><Relationship Type="http://schemas.openxmlformats.org/officeDocument/2006/relationships/image" Target="/ppt/media/image3.png" Id="Rc50dc9fbed074d8e" /><Relationship Type="http://schemas.openxmlformats.org/officeDocument/2006/relationships/notesSlide" Target="/ppt/notesSlides/notesSlide3.xml" Id="Rb0a2a792f6c8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cd0b9bf284986" /><Relationship Type="http://schemas.openxmlformats.org/officeDocument/2006/relationships/image" Target="/ppt/media/image4.jpeg" Id="R347a0b4353564fa6" /><Relationship Type="http://schemas.openxmlformats.org/officeDocument/2006/relationships/image" Target="/ppt/media/image4.png" Id="Rfdd15ebd01bc442b" /><Relationship Type="http://schemas.openxmlformats.org/officeDocument/2006/relationships/notesSlide" Target="/ppt/notesSlides/notesSlide4.xml" Id="Rb8650e8776ea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0d9d45951405a" /><Relationship Type="http://schemas.openxmlformats.org/officeDocument/2006/relationships/image" Target="/ppt/media/image5.jpeg" Id="R5b9a2b11eb2149dd" /><Relationship Type="http://schemas.openxmlformats.org/officeDocument/2006/relationships/image" Target="/ppt/media/image5.png" Id="R11b6fd87b7974e1e" /><Relationship Type="http://schemas.openxmlformats.org/officeDocument/2006/relationships/notesSlide" Target="/ppt/notesSlides/notesSlide5.xml" Id="R69e2e32af9a9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b782a8f7447ec" /><Relationship Type="http://schemas.openxmlformats.org/officeDocument/2006/relationships/image" Target="/ppt/media/image6.jpeg" Id="R2f1bc4b7f62f4851" /><Relationship Type="http://schemas.openxmlformats.org/officeDocument/2006/relationships/image" Target="/ppt/media/image6.png" Id="Rc68100bd53a847d0" /><Relationship Type="http://schemas.openxmlformats.org/officeDocument/2006/relationships/notesSlide" Target="/ppt/notesSlides/notesSlide6.xml" Id="R8d9d3468883d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c81832b04011" /><Relationship Type="http://schemas.openxmlformats.org/officeDocument/2006/relationships/image" Target="/ppt/media/image7.jpeg" Id="Rb7a14056cb2d4d5e" /><Relationship Type="http://schemas.openxmlformats.org/officeDocument/2006/relationships/image" Target="/ppt/media/image7.png" Id="R34ccd38f8e8548a5" /><Relationship Type="http://schemas.openxmlformats.org/officeDocument/2006/relationships/notesSlide" Target="/ppt/notesSlides/notesSlide7.xml" Id="R1c81521d474e4f0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1866dcbf7451a" /><Relationship Type="http://schemas.openxmlformats.org/officeDocument/2006/relationships/image" Target="/ppt/media/image8.jpeg" Id="R9b67a2ccabdd4621" /><Relationship Type="http://schemas.openxmlformats.org/officeDocument/2006/relationships/image" Target="/ppt/media/image8.png" Id="R23809b09c7434f3c" /><Relationship Type="http://schemas.openxmlformats.org/officeDocument/2006/relationships/notesSlide" Target="/ppt/notesSlides/notesSlide8.xml" Id="Rd00c17b6a1874dd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5507ca065413b" /><Relationship Type="http://schemas.openxmlformats.org/officeDocument/2006/relationships/image" Target="/ppt/media/image9.jpeg" Id="Rf788667a67bf4727" /><Relationship Type="http://schemas.openxmlformats.org/officeDocument/2006/relationships/image" Target="/ppt/media/image9.png" Id="R593722a026b9417d" /><Relationship Type="http://schemas.openxmlformats.org/officeDocument/2006/relationships/notesSlide" Target="/ppt/notesSlides/notesSlide9.xml" Id="Rd4773dbd87e845e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92E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e15ed030aa4c36"/>
          <a:srcRect xmlns:a="http://schemas.openxmlformats.org/drawingml/2006/main" l="28108" t="0" r="281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0" y="0"/>
            <a:ext cx="5334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visual-divider">
            <a:extLst xmlns:a="http://schemas.openxmlformats.org/drawingml/2006/main">
              <a:ext uri="{FF2B5EF4-FFF2-40B4-BE49-F238E27FC236}">
                <a16:creationId xmlns:a16="http://schemas.microsoft.com/office/drawing/2014/main" id="{37C8BE5D-50DE-48BD-9906-C9B8085E3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accent">
            <a:extLst xmlns:a="http://schemas.openxmlformats.org/drawingml/2006/main">
              <a:ext uri="{FF2B5EF4-FFF2-40B4-BE49-F238E27FC236}">
                <a16:creationId xmlns:a16="http://schemas.microsoft.com/office/drawing/2014/main" id="{E30C5E2C-5D3F-474E-A659-072E14A99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eyebrow">
            <a:extLst xmlns:a="http://schemas.openxmlformats.org/drawingml/2006/main">
              <a:ext uri="{FF2B5EF4-FFF2-40B4-BE49-F238E27FC236}">
                <a16:creationId xmlns:a16="http://schemas.microsoft.com/office/drawing/2014/main" id="{9EF95199-6B12-45DA-A859-E2877924A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"/>
            <a:ext cx="8096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CENESAM ACADEMY · MÓDULO 03</a:t>
            </a:r>
          </a:p>
        </p:txBody>
      </p:sp>
      <p:sp>
        <p:nvSpPr>
          <p:cNvPr id="5" name="title">
            <a:extLst xmlns:a="http://schemas.openxmlformats.org/drawingml/2006/main">
              <a:ext uri="{FF2B5EF4-FFF2-40B4-BE49-F238E27FC236}">
                <a16:creationId xmlns:a16="http://schemas.microsoft.com/office/drawing/2014/main" id="{82ECBD76-B526-4B43-9A26-50C248252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5619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El instrumento ambiental es una promesa verificable</a:t>
            </a:r>
          </a:p>
        </p:txBody>
      </p:sp>
      <p:sp>
        <p:nvSpPr>
          <p:cNvPr id="6" name="subtitle">
            <a:extLst xmlns:a="http://schemas.openxmlformats.org/drawingml/2006/main">
              <a:ext uri="{FF2B5EF4-FFF2-40B4-BE49-F238E27FC236}">
                <a16:creationId xmlns:a16="http://schemas.microsoft.com/office/drawing/2014/main" id="{D31203DC-1F94-49FF-9644-28DE89471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42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DEEE8"/>
                </a:solidFill>
                <a:latin typeface="Arial"/>
                <a:ea typeface="Arial"/>
                <a:cs typeface="Arial"/>
              </a:defRPr>
            </a:pPr>
            <a:r>
              <a:rPr sz="1875">
                <a:solidFill>
                  <a:srgbClr val="DDEEE8"/>
                </a:solidFill>
                <a:latin typeface="Arial"/>
                <a:ea typeface="Arial"/>
                <a:cs typeface="Arial"/>
              </a:rPr>
              <a:t>Instrumentos de gestión y compromisos ambientales</a:t>
            </a:r>
          </a:p>
        </p:txBody>
      </p:sp>
      <p:sp>
        <p:nvSpPr>
          <p:cNvPr id="7" name="action">
            <a:extLst xmlns:a="http://schemas.openxmlformats.org/drawingml/2006/main">
              <a:ext uri="{FF2B5EF4-FFF2-40B4-BE49-F238E27FC236}">
                <a16:creationId xmlns:a16="http://schemas.microsoft.com/office/drawing/2014/main" id="{2DB7C57F-6160-4D85-9391-E3201E9A2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542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Identifica compromisos que pueden observarse en campo.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808a08616e4a0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9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E4A4710-EA0B-4644-BEAA-A1795F497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36366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331EC663-F936-4409-BD6C-A744A132C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B670F5D-385B-4712-8C3C-B65334C66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E6FA0D5-D6B2-4F46-B658-E0870AA0F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DB0D28D8-84D6-4964-877F-DA4D0BE03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evidencia debe probar ejecución y eficacia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C884456A-894D-41A0-BCEB-228D8B41E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508406A7-75C5-4B53-888F-934B4F21F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9260F31-0F41-4DA4-A910-F8F3CABD2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Registro de actividad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657104B-38FB-42A8-A07C-6D7585981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7E0B8A4-FB2C-4CCB-8615-51466EC30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4C13B468-FE6F-4991-BEE4-A88D9658D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Resultado medido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B44B2D0-7843-4D3C-AB33-C95BC100F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0E420BB-AF8F-4555-860E-9880CEFBB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D1F0BA30-BFC1-4B17-92CB-17D8FE2C6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Acción ante desviación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2f2ed2dc614c9a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B6CC86E-5C0E-4C5E-89FE-FA836B117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C5EB9C7-5F28-467B-BF9C-1221E8DF0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D004042-9B62-4C48-98A0-F27E4B91F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Evita cerrar compromisos con una foto aislada.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A8084DB-472A-4C7F-A2A7-AEF2A7805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1CC0DF6-4F7E-446F-A721-97F057A33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C8DD38D-09AC-468F-B79F-9CB346419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DCE0A62-F2A6-4B32-A72A-299B36F59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730a9427fe4bd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327FE3E-FDAA-475B-B1C9-67065D20E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7680093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5AA4803-87AE-4C03-AD9A-7AF9C0BF6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62CFC1E-51C8-4456-88F9-FC73D570D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E83CF007-4E12-44FE-92D6-28DF6C205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94CC6B1-4DAD-4F96-813F-D45A3DCC9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IA ayuda a localizar obligaciones dispersas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47804A2-139B-46A1-9F25-7C0BFE4DB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8860A2A-40A4-42ED-B650-4DE250E22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3E1935D-9D4F-4786-8E81-2737E4B7C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OCR y extracción de tablas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428E57E1-1A5B-4E9A-B3CB-4E76F725A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9689965-E3C9-4401-B9B5-F9E4B03BD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C5120E6A-D381-4360-917E-82C739034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Etiquetado por componente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C2150FD-8D29-4710-B9E5-C2D17A1E1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ABFCBFA-557F-4427-A3D6-5F235EA30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20C11F4F-096B-42BB-A1B4-FEF8E3A12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Comparación entre versiones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08684c55a5f4295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0A4A4B7D-4F65-48F6-BBF7-0CF17CE83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4996A32-1370-4E3A-B59E-E2070C976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BD95E9A-6DDE-436C-AFA3-02D19B58F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Revisa manualmente ambigüedades y referencias.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D67EF426-C929-40F2-BA65-B0747C353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2DCC19AC-9720-49CE-8D4C-7C5142E68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C9CDF82-2DB1-4CC8-8A6D-12477C767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A290D3B-DE5F-4131-B45F-7976B96B5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11/20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f7a7c3325d4ed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1CF21EC-F4E0-4E4C-9F05-2EC3D2A1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6691265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149EBBC-5870-40E4-9662-525F58623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4CC6A3B-50BB-41CA-A83B-E1284386F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8EB69AC-1F8C-4A70-A541-6B00E9471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74DE7E3-19BD-4439-B349-87E6AC33B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control de versiones es esencial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6AE677AF-69C2-4712-8A12-9AE8A24B5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1F75843-99DC-4228-95A9-8557F96F2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E94F254-AFED-4040-8BB9-61F10372B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Instrumento aprobado y modificaciones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E7BEC6D-8CAB-459E-B1F8-49E92B9DB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F121753-C2FF-4DD0-8AD6-28EAA2DCB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37FD97F-C0EE-4822-AAB7-660097344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Fecha de vigencia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92272AD-A900-4D6A-BD4A-64CF941DF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EE892D9D-80BA-416D-A414-71D2604AA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C3C40A7-99B6-421D-A38E-89F5CFE98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Matriz consolidada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5a2d5634944b89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EDF2D56-8A6C-460B-BBFA-B15E3F2A0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BA5E0281-85F0-4ADA-8371-75B566429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7CCF8873-7909-4E62-877F-0052EF24C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Elimina el uso operativo de versiones obsoletas.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9BCC7CB-DB42-408C-86F5-F7E37FCCB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35AC79A-467B-451A-8B78-9C9C5E54E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EB504071-562A-490F-8F50-57D60A646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CE43C2-D982-48FD-8524-A57BDA2A8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6acebe150a84af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0915C8F-F9A5-4763-B3DD-4283A30E3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893445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4569FC3-8563-43E0-9654-DA882A18B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3D7E5EB-EA67-4931-AEF1-2CA31119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6BA0C660-32AE-46D7-AD63-469381848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CFD62AC-A3EB-4A10-A679-4B2E55AE9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verificación en campo cierra el ciclo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3CF7F4F-B2CD-4519-BD37-6D66F840D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4CBF18A1-F55C-466E-9F8A-A7FBF40B0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FEB89DA-AA62-47FD-8FB8-6604EFCD3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Observación directa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A4AC07F1-2EE1-4167-89EC-54A25AF20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4BBC10F0-B038-422C-AD2E-69A1237B9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221FA62B-2AC3-4047-A3F2-E163B8DC6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entrevista y documento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9957315-AFB9-47DF-B65F-FCF006720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2697424E-538B-4B7F-A800-2CF2517A5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CC501A4-2555-415D-B9E5-22A74356F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triangulación de evidencia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e436c590e54f03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B09053BA-AF7F-4B65-8062-3795241D9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3B65F44F-E512-4F43-B39D-FA78A8E89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28F5E8A6-A2F8-48E1-84D1-0EFD6F04B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Diseña una prueba por cada compromiso crítico.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8567566-AE3A-432D-B93F-07C5E2D8D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F26823E-F5D3-40D4-8904-84F487B72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00147DA1-45A9-451B-8740-410CA4785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BFBB2A7-5D26-43A0-9769-CEF566A37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2c9f498b8843f7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17D7B07-637F-46E3-AE72-39662D91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8558130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14F702C3-0735-4A28-A5B4-7C50E6A18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6C43C88-C440-407A-A47D-493380DCA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185B5F5-4103-43BD-83B3-6D3B03C62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A949060-AD45-46FB-B6C3-9F1E28B81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Caso: componente fuera de plano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FF176A9-19AA-4AA6-A2E1-101D22400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1FF42046-B0C2-4348-9B6C-EBA9AEE95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B6E0276-FEEF-4F8F-A324-FD41A6451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desplazamiento parece menor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A1D6033-D487-4073-9E6E-83DD4E548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224BE6D-70F7-491A-92E5-B71B7F0F0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93C19E2-A7BD-42BB-9803-13E07F57D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Existe riesgo ambiental distinto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8E40548F-4332-4896-8690-8BD0D8DBB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91C07678-39EA-4953-8387-FDD2ECE39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0736A98-1A2F-44F3-8A58-6AB3FE19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empresa debe evaluar y documentar antes de operar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7441bda34140c8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8D6D215B-515F-454C-AD48-CFE898CC0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A3EE617-3B77-4E67-BBB3-D0CF15AA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4F5C1150-5CF0-4F4B-8431-2C7E2E483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Determina evidencia y ruta de regularización.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42659569-87E2-4CA9-B7BF-2E32EF596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37C1AF9-F610-49EE-8DC7-60121548D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3A1A114-C9DC-4E46-AA13-700744AD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4C45209-8CDE-430E-B24D-323144D55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5613d7b6a74ee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7AFB62D0-C61F-4848-AA04-E5B18408F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56348535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A3DE5857-CCCF-4922-AD6F-C88D7DE8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BC1CF6C-5A1F-4414-B433-4B100C8B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7F72EFC-4D30-4596-9756-DE1B82EFB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877636C3-3E2A-4A8C-94D4-76A582370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Proyecto: registro maestro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A2FFC72-3CC9-4204-B02D-9CF3E6E97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B732232-B217-4388-A52A-0E937F980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2A08C63E-371C-46FA-8146-5619556FC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Compromiso y fuente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615D5E4-EBB9-49F9-8FD5-2E232D120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48B826E-2858-4BD6-85C1-46703B27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FBB7A36-A2AC-48BC-9A17-851732ADD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frecuencia y evidencia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A2CED4F4-C9CC-4D10-9535-A21589FD7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6DFB4F54-245A-4E51-8BFD-96518633B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16B4D182-929D-4D66-A9F8-7CE773C66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estado, riesgo y acción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ea7db638324e5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D6739DC1-C5A1-4131-8AB3-08DE3326D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8F4B7B31-EE22-4D3A-B732-391D2BC8A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D2111BA6-C42B-41ED-8CF4-B058B01F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Carga compromisos críticos y valida con Operaciones.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29736200-9F42-4595-B0BF-BEAFBBDA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B5C9815-5D6F-4FE9-B421-3B207DF71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76A61E68-D5DB-4689-9F8E-E47EFE03A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E875F28-701D-41A1-B7F9-7B7A415A0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87620e43ad4149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E5DDB763-1892-4302-9CFE-CC6E76039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0322344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04FEF27-D0A0-4B1B-807B-EC5B9ACF0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019EBB2-A54E-4873-B177-9FF011474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5D5A006-0704-428A-B438-D2023149D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7E2B060-3154-4E4D-8299-9CFFFD699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certificación ambiental delimita el proyecto aprobado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36E0FCF-C158-4609-A367-37FCE98D6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71033153-5FDD-4DD4-AACE-CC537F033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CF6E1A48-106C-42D5-8C51-8F8068A7B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Descripción, componentes y coordenadas integran el marco fiscalizable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274B44C-685B-4C15-A6FA-656E97378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07064E92-D1D0-465B-84D6-E484755D8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380CD9D-E7B7-423F-AA85-554C8C3A2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Las condiciones de aprobación se leen con el estudio completo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EE3F6972-E6C0-41CD-B5BB-AF9FA5030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ED7C581-39C8-48CF-A48E-0B794EF5A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550656BF-2848-4EF4-A9C9-A3DB6ABEB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operación no debe fragmentar cambios para evitar evaluación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c830602255448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6592EE0-53ED-4C0D-928D-EAD230D47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61E9C6DC-8916-4C71-A401-1CAB804F5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53CE35F-180B-4BB1-B3E0-F98437DD7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Construye la línea base de configuración ambiental aprobada.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329BB549-444C-4BEF-B683-03E670853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3E0CBEF-4285-4BBC-83A2-D11EDFB4B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EF080E6-E199-4D29-A092-F9950BF1C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846F5543-3666-45A1-BB5E-11805CA16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43a4e591de4b6a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84ADB009-3CB8-48EF-949C-B1F6EA073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82673988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D4753A67-350A-46EC-B5F2-4133EADA3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9714FC4-386F-476B-A52F-366059369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569D7CA-94A7-4FB0-9CAC-F4B88C7F9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FF0ECF16-C6BF-405D-BDB8-E72EF627D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Compromiso exigible: fuente y precisión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5BA3594-7AD6-4CC6-A4E8-BDA65F5D6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43A90B7-40C5-4EBA-991C-B32E3CE7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43E024EB-2CD7-42D8-9EB5-EFE39470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Conserva capítulo, página, cuadro y literal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47D9050-074D-4B27-BC94-3600C210C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B95DB978-D3E2-40FD-95DB-F6CCB98E6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160D6BD-07BD-490E-8BDF-11F367ED9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Interpreta el compromiso dentro de su objetivo ambiental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4B7647A-AC29-4CFB-9D9C-049F6CE91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D9FE8B56-A55D-4627-A3B6-1B89CD569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B86AA3B2-7137-439C-8ECD-D809458EE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Una paráfrasis nunca sustituye el texto aprobado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03cf222da3444c4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6D0FF95-0FB7-4E5C-9FCA-8A318F2A1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1AEA65F6-CAC0-42EF-9100-8F0A03285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2FB212B-BC77-4862-966F-2BB7E48FF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Incluye trazabilidad documental completa en el registro maestro.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F14BF62-F03E-47EA-9782-CCC44EE9A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38E5A5E2-3CB2-46E9-8951-DC28D5A4D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FF991BF-F779-49ED-B107-CC776AD95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AE6B5BF-AE52-4CC8-A361-DFDF36B40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7529e999ce4a1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C773DFEA-62D8-46AB-9CC4-7ADD02D6A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2864313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E2ED5DDB-636C-4D14-89C6-D5DDA921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FA2DB8E-3452-4A6E-A490-903309852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24C58FF1-74DD-4B83-97A8-94D7AFC5D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E8976451-8B62-49DD-8614-6875AC9E6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Cambios operativos y gestión previa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59D39956-71C7-453D-9774-D6F38544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0693593-1633-40AE-A7EE-6886146D1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FA02E58-90EC-472A-A89D-BF9A4FA49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análisis empieza antes de comprar, construir o reubicar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F084F3E5-734E-499A-B0E8-C8DD7DB51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DCEA2D3-BD18-46C5-ACFC-6E8DE4D1F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8167ED9-D327-4F3C-8E94-9FB4CCE2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Se evalúan impactos nuevos, acumulativos y sinérgicos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C9BA1658-2316-49F1-A69D-3E9CF7D3E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F28438BD-A083-49C2-8C37-937BAECAC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3018F5B-0448-4744-BD8E-DF0E01A0E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mecanismo de modificación depende del sector y magnitud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fa9f239a16457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96B2605-56FC-4451-BB8A-C1BF468EF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9318053-24AD-4C2F-AAC5-66EC2B7C5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A46D0A6D-0B52-465D-AC3C-2775CA5DA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Implementa un gate ambiental obligatorio en gestión de cambios.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FDD44134-B6F7-4346-9869-49ED65BE6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E55D6D21-1F83-4078-8C4F-4152708B6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20F4A937-5D84-46FA-9AB5-F87D36A3E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3714061-FBAF-431D-86EA-C09730708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e0135ef5de4363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5DC8F666-F3A8-46A6-B53B-7D76F57E6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67615798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823D0297-A7DC-4532-93E9-2D40D51A4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B17F005-0C50-4A21-90FF-65E710981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F8298D4-E5A9-4E4E-84E4-8BD5E2466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CCC728C-04D6-45AF-8899-CDE038395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Obligaciones por etapa del proyecto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A0DBCC38-FBF4-49A4-85EE-A4AC9BE73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E95CEF88-F6A6-4B10-8131-4870B441D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F24B545C-04E3-4D9B-BD81-0D02A2F50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Construcción, operación, cierre y poscierre tienen controles diferentes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E3CBF70-6098-4CC8-BEEE-54BE53DB6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D9132469-449A-4F68-924D-1F375087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84E969A-6EED-4BFC-8876-DAE489C52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compromisos condicionales se activan por eventos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9E93069-7B99-4CE6-9A48-430A3F005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2A55F2F-7C71-42B3-9D63-535317C70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C548C65-C081-475C-9A95-379E205B4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transición de etapa exige expediente y evidencia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41c27db01a4be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57A8D605-0E79-4E20-99F5-1DF438C4A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782AF61-D0D0-4D1C-ADE5-876FEFB54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FE00D375-6E24-4D6E-ACCB-B4EF98363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Etiqueta cada compromiso por etapa y evento activador.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B96867D2-112B-4390-9560-0CA92DD5A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1B3B03D-84D0-4033-8F9F-336AEFA79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68B9E954-CA56-4769-B69C-B1876385E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B2BE854-0F6D-4ABA-A417-8BAF8363D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19/20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d8dc69354b4f52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47069DDD-CD0B-4B20-9302-C21614575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41987285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BCBCDCF-B8A4-4AEC-B370-C65207E8A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4454B4E-F816-498E-8AC6-BA4D7C0D6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93C38C5-1678-4128-98CF-82A155290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61B62CF-4BA8-4077-B291-1A36FA54C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No todos los compromisos tienen la misma forma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FB978BAD-002E-4C8C-B83B-FEF41A03B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B58F05E-64FB-46E9-9921-96440BC85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3FBB3AF-128F-4DB4-91A5-3D28B951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Obligaciones permanentes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328E506F-BEEE-4864-9BD6-0D231BC72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150CBC5-CEEA-4132-BE63-7D5849D38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0474F0EE-B228-41B7-815D-1050DB48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Hitos y entregables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4F9CD369-01F7-416B-9B4C-DAF27EFAC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7F250771-F28F-424B-BA48-9F14F3165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8AFF99D-A53E-4601-B835-7FD05386B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Condiciones activadas por eventos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effa5dce8a4d9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30C93977-A93A-423C-B0EC-79F1ECAE4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0DDDBF53-3664-43CB-B49C-AD7928941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6186FD8F-54D2-4D85-9A17-793203CB4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Clasifica el compromiso antes de controlarlo.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C054C44-AD9C-4073-ABFD-77875220B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FEC6A50C-62E7-4D97-B8C0-05116D7D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E1F2388-2E36-4DA2-B3B1-2DB81DCD9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B0B2CF0-CC97-405F-B0F2-85C69474D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2/20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299572979641f1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7E65204-DB50-4EA3-A0B5-ADE21142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86088774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71C693B-142C-45F5-A01A-D2CF5185E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28582E9-84C8-4B6A-8BD1-B81372659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BEC4912C-5FEF-46DC-AFAB-F8D9816F1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775E320B-2AA9-4CFA-BD87-D33544438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Prueba de eficacia del compromiso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83A8901F-374A-4D68-9C3C-0B4FC3509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4B33C58-07EE-4C44-80CB-7DB1FADAE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AE3E4CB-2DBF-497D-ABEE-46AA43C96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ejecución acredita actividad; la eficacia acredita resultado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E91ED84-5873-4CB3-A2FF-7CA73DAAE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A399B5BD-6898-4761-B95E-311369195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3494F78-BB7C-4144-81D1-7385EA1FA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indicadores deben vincularse al impacto controlado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B93A0930-0A11-45EB-831F-D3111EC9D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56C81B1-2FA2-458A-A768-9B14E8954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B94F6F6-355F-410D-98B0-75645B2C4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Una desviación genera investigación y acción documentada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fb449ea7eb487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8B1AE0E-BB3F-42AD-993D-F81755637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45EB313C-E5A4-4C02-A094-4F3E2E715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84DFED6C-FF02-4D8D-B905-061E28826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Define evidencia de ejecución y de eficacia por separado.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90E02AAF-E4E0-4558-8FF8-C679BC7CD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0C70F183-8644-4F3A-AE2D-A18BD5980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C388B05E-A6ED-4F87-B443-6964631F3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04854DA-D8BD-4AA9-9FB1-38090F028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20/20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4d9e5aeb214b38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3EC540D-8347-4C8E-B9CC-AE7771B8B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94580610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0088FBFB-AD1E-4E40-AF86-67108616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55BAF7A-64AC-4141-B1CE-00FA49578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A6BC269F-BF8D-4356-BFB8-4936E1E5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0E9F2F58-E55E-41FE-B74B-BC7D9F557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extracción debe conservar contexto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9E94BB7C-CACD-4051-861B-99F204A83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093305CA-80B1-45E0-8CF0-DB95E5BB1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106E9F17-76F3-485C-8EBD-63C3DE283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Capítulo, página y texto fuente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2DB9EC3F-5B84-46E9-B319-C05EB420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1ECFB4DB-139D-4C71-9EA0-7C0D6D84B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699CB78-8ABA-4284-B3DB-88A9C5359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Componente y etapa del proyecto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F36FDEA5-72EF-4386-9A8E-40E27BF2B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5D3DE098-A91D-4D52-B6AC-228F79CD6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DC4E8D9-BB2E-41AD-9364-6CAA32FB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Interpretación revisada por especialista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b36712156f4ae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1907012D-534B-4683-93CD-BE5416739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E82E4CA-C5FB-4CC6-B136-2A2EAC4E5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1308FFA7-8F5B-4283-8247-D9820FEBE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Registra la referencia exacta de cada compromiso.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72646D10-DE8D-4620-827E-79C74B768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B0A04B0C-12A9-4285-A9FF-0A29F50DB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3135D464-A4A9-480B-8B53-C0DACA6E5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7D96870-8BE2-4FB3-935E-51C80B51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3/20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0dc9fbed074d8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CDF2466-D2D2-4820-BFA8-CB8E9800A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73150738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5512C0E-B68D-41C5-A9DD-290F486BA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1BADF27-F1A8-4C45-9D62-406D8F62F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1E87F864-485B-4D2E-8DD6-E76942849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ADCF55BD-85F6-4F93-8B77-B7552C6E1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operación cambia y el IGA puede quedar atrás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BC38EDED-E941-465B-8020-E0E405D89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C13EC30F-F76D-438F-A1DD-390A22747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DBD382C9-BCC8-4CEB-9233-F6814E731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Ampliaciones y reubicaciones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14619496-39AD-4DCB-9EA5-307A8B2A6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C47C9B6-B9EE-48A3-92EC-F4835CA12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E119E927-7DB4-4933-9048-9312EF97A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Nuevos insumos o residuos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0EDF727-80CE-4A3F-A55B-E1B7A12B4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B66FC29E-60BF-467E-BF78-3D694916F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79C88058-70CB-485D-9652-9DB885770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Cambios de capacidad o tecnología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7a0b4353564fa6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CEBEEA34-F101-4B03-B8B5-A8BCC1F32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A33E869F-0116-4DF6-86ED-E3CE9BDC4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BE51618-8F88-4A8C-AFDC-5B943A66E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Compara configuración aprobada y situación actual.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C2F969BA-C82B-45E5-AD64-FD776EAA6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509C621-D3CA-4EBA-BC27-1E5AA3553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25B49A4-FC6D-41AA-AE9F-AF0374090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62B5D46-4191-488C-B17F-C4FC968CD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4/20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d15ebd01bc442b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15970DA0-25E1-4CFD-A06E-1316D6F5C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9113758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206A6D3F-9610-4CD5-A3EB-ED495B74C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5255055-142C-42E6-B56E-C0397D8BB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F36E90A2-15DE-4F7C-B841-52782588A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CDEC16B-CE80-4BD8-B1E6-533948527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La modificación requiere evaluación temprana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D535B1F-3963-4304-A84F-E8B803F5B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BC1E237B-D31E-4B4B-AB7F-AAB4452A1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732FF8C1-C16D-43FC-AA9B-F61F930D5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Naturaleza y magnitud del cambio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EAF27F5C-3A3E-4660-8C59-A0AEF24B5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3B0F0A7-A113-4D67-A7E8-9806109D6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9FAACB93-CC04-4394-A3F1-90A584BF2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Impactos nuevos o incrementales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38A7D69D-66C4-4079-A46A-CA6BA986C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CAFB1B9B-4846-453F-9066-39DEBDBBF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C06417DE-8E3D-4AF7-89B5-E0D079D87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Mecanismo regulatorio aplicable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9a2b11eb2149dd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ABABF971-9C27-407A-962F-A34D44E25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6CB9230-FB78-429C-A224-7894EDD6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04E39BD1-0FBF-49A6-BCD3-361CC0FAA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Activa revisión ambiental antes de ejecutar cambios.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5A8F4D3D-4E61-492E-A538-B98DE7999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28278D4-D2CB-4ACA-943C-A2093ABC9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0D03737-977E-4BFA-B613-F3131F829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1688DF6A-0D7A-49E8-B825-3DEBF8170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5/20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b6fd87b7974e1e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9F89763E-FD87-4B7D-9DFF-091936A83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103121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F005ADDC-8325-4F3D-9766-9873472A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52537DA-7A4A-4726-98DC-91D3531BE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17D3E60-EE87-4C49-A997-BA71F14E4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0FE91CA-BA7E-4A91-9F21-C645343FB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planos también son evidencia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1491A068-B30A-447D-BF64-9E9428DB5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815CA1B0-A999-4A7B-8613-E78009280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B5E36159-454D-42DE-9751-EF7E16133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Ubicación de componentes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5C62716A-02A0-4A76-82CB-73E879312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E1C22093-DDDD-4A9B-AD0F-D53DEE8C3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1CE11143-A309-4587-AB4D-4C50B3DF8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Puntos de control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1BC42156-A649-43A6-B006-B4144C942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A7C89B90-22D4-45E1-9DD4-C55DF0227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3CEC2AC2-254A-497F-8B52-D2A600223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Coordenadas y áreas autorizadas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1bc4b7f62f485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ECE1271B-6D43-4602-9B05-328B2A438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798C4026-5302-4B78-8E9E-6E35D4A89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CE8DA0E8-C70A-4F03-B2C5-83872C5AF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Contrasta planos aprobados con evidencia geoespacial.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3141217-4C4A-45AA-AB0D-860DA64C2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D5E0A406-D892-4107-8821-68287EB46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B97AD580-64AB-4F81-B1CB-1565836BF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624E0F5-5630-4469-B7A3-3E8FF10D5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6/20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8100bd53a847d0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334ACAB7-B777-42E6-AD06-0BAB4B3A8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6852254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9BF83EE7-7FAD-48E0-94FB-2BDA45628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80F6D20-4701-47DE-86F5-4396675C5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3DB76D44-418B-4479-854C-40C66EF3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D9704F3-C94F-429B-85C5-CF50DB3B6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programas deben convertirse en calendario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4A881D9-278E-4B5A-A4A1-6872C22F3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69BF9A72-C4F9-40C4-A6FA-079FD1A15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0D533336-F1DA-4C94-AA2C-EA8D3EED9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Frecuencia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BBCC256-1FFE-49E6-BE9B-23D3B895F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8F4CE7EB-A985-495B-95EF-46CF272DE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ADA83401-D47E-4A08-ADE2-0A7F4252E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ventana de ejecución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64800AF5-AF2E-4D1E-9DB4-4221C0569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3AD1DA24-534D-423E-BD8A-53DCF78D9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03AB4907-8961-4CFE-B075-8C2BA0343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responsable y entregable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a14056cb2d4d5e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6046DC2A-9A44-4D1C-B7BA-BFD52784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F9794E4-31DD-43A3-9FBA-4FB0F011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3D41F06-0457-4B90-8BA5-7380C0B94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Programa alertas con margen para contingencias.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0648377F-1A37-4A58-AC80-4EE23364F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929EBF70-5E2A-4B98-9A21-29699B781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A3A1CF49-AF9D-4D70-93AE-AFCD61995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F21A1D6-A5D0-4792-9E36-FE3C783F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7/20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ccd38f8e8548a5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5A019D2-A5BC-470C-9172-6DDC85F11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24750330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B0080D62-5E94-4A18-9FEF-54689F7C3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5F70E3D-5AF9-437B-8B0F-AEBA28250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77B40513-C45D-4964-9FD1-24F29FF26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610ED827-A4F3-4F4B-91C3-04DAC36DA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Los compromisos sociales pueden fiscalizarse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7A5E6DBD-8646-4C3E-AEE0-3039A8E03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9D0E8B01-A2B3-4D70-963F-344A5FCFB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3AA0BF16-B5F1-4CC2-B581-732FE100E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Información y participación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B5FF7BAB-2F5B-42EB-92F4-5208C0003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F9F974D5-783A-4AF0-ABE6-41FB845CC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85B545BB-9626-4830-8EAC-BC7D3055C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Mecanismos de quejas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7F850DC2-C865-460C-B969-1F64823A6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B6DF6FE-8BF9-4709-A29E-023306726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8ABE23C0-B583-4343-B23C-54C7C0DB1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Acuerdos y seguimiento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67a2ccabdd4621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29C73CE1-EEFC-453C-BFAA-269FD922A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CEA21C85-1EDF-4CAC-B726-7E9443B70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308D0B60-2F43-4895-8AB9-F0E720B121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Integra evidencia social al registro maestro.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235FB31-A991-4F44-97DF-0E085B91B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6FBC95E2-0564-4989-A4FC-950DE3FD9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1244CA2F-A30D-4211-9343-E328CAC33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36F0CD9-0BA6-4375-82CF-F56556E48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8/20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809b09c7434f3c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0969FB95-1E94-458B-A5C6-05F13984C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48798308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rule">
            <a:extLst xmlns:a="http://schemas.openxmlformats.org/drawingml/2006/main">
              <a:ext uri="{FF2B5EF4-FFF2-40B4-BE49-F238E27FC236}">
                <a16:creationId xmlns:a16="http://schemas.microsoft.com/office/drawing/2014/main" id="{7344D5E3-6F41-4F84-91CA-077E03B2F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6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DE05A15-ECED-4DEB-A3D2-1DC622C4C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838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FISCALIZACIÓN AMBIENTAL CON IA · MÓDULO 3</a:t>
            </a:r>
          </a:p>
        </p:txBody>
      </p:sp>
      <p:sp>
        <p:nvSpPr>
          <p:cNvPr id="3" name="number">
            <a:extLst xmlns:a="http://schemas.openxmlformats.org/drawingml/2006/main">
              <a:ext uri="{FF2B5EF4-FFF2-40B4-BE49-F238E27FC236}">
                <a16:creationId xmlns:a16="http://schemas.microsoft.com/office/drawing/2014/main" id="{8D6DD668-6F07-47D5-BBD3-844C566FB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38125"/>
            <a:ext cx="10477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3900" b="1">
                <a:solidFill>
                  <a:srgbClr val="D9E7E2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D9E7E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BFA4DF14-9A42-4C05-99F7-5CAA62A36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876300"/>
            <a:ext cx="10287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El cierre necesita diseño desde la operación</a:t>
            </a:r>
          </a:p>
        </p:txBody>
      </p:sp>
      <p:sp>
        <p:nvSpPr>
          <p:cNvPr id="5" name="panel-0">
            <a:extLst xmlns:a="http://schemas.openxmlformats.org/drawingml/2006/main">
              <a:ext uri="{FF2B5EF4-FFF2-40B4-BE49-F238E27FC236}">
                <a16:creationId xmlns:a16="http://schemas.microsoft.com/office/drawing/2014/main" id="{4BEE9A1F-7D06-4224-B9D3-A495AA353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6" name="marker-0">
            <a:extLst xmlns:a="http://schemas.openxmlformats.org/drawingml/2006/main">
              <a:ext uri="{FF2B5EF4-FFF2-40B4-BE49-F238E27FC236}">
                <a16:creationId xmlns:a16="http://schemas.microsoft.com/office/drawing/2014/main" id="{AD29C5B9-DFD1-48A7-BB1F-A5EB5D85E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bullet-0">
            <a:extLst xmlns:a="http://schemas.openxmlformats.org/drawingml/2006/main">
              <a:ext uri="{FF2B5EF4-FFF2-40B4-BE49-F238E27FC236}">
                <a16:creationId xmlns:a16="http://schemas.microsoft.com/office/drawing/2014/main" id="{9E1C14D5-2182-4F40-9102-6AF2757EA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Medidas progresivas</a:t>
            </a:r>
          </a:p>
        </p:txBody>
      </p:sp>
      <p:sp>
        <p:nvSpPr>
          <p:cNvPr id="8" name="panel-1">
            <a:extLst xmlns:a="http://schemas.openxmlformats.org/drawingml/2006/main">
              <a:ext uri="{FF2B5EF4-FFF2-40B4-BE49-F238E27FC236}">
                <a16:creationId xmlns:a16="http://schemas.microsoft.com/office/drawing/2014/main" id="{78247704-1540-4774-BC8C-8B6C2FE33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0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9" name="marker-1">
            <a:extLst xmlns:a="http://schemas.openxmlformats.org/drawingml/2006/main">
              <a:ext uri="{FF2B5EF4-FFF2-40B4-BE49-F238E27FC236}">
                <a16:creationId xmlns:a16="http://schemas.microsoft.com/office/drawing/2014/main" id="{274ED8B2-F2DD-4883-8648-A38DF9ACD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bullet-1">
            <a:extLst xmlns:a="http://schemas.openxmlformats.org/drawingml/2006/main">
              <a:ext uri="{FF2B5EF4-FFF2-40B4-BE49-F238E27FC236}">
                <a16:creationId xmlns:a16="http://schemas.microsoft.com/office/drawing/2014/main" id="{F40E1697-E822-48A7-9F4F-9FDE688D6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Garantías cuando correspondan</a:t>
            </a:r>
          </a:p>
        </p:txBody>
      </p:sp>
      <p:sp>
        <p:nvSpPr>
          <p:cNvPr id="11" name="panel-2">
            <a:extLst xmlns:a="http://schemas.openxmlformats.org/drawingml/2006/main">
              <a:ext uri="{FF2B5EF4-FFF2-40B4-BE49-F238E27FC236}">
                <a16:creationId xmlns:a16="http://schemas.microsoft.com/office/drawing/2014/main" id="{98CFFC64-C641-4CA2-83BD-94363F293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2571750" cy="2152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F8F7"/>
          </a:solidFill>
          <a:ln xmlns:a="http://schemas.openxmlformats.org/drawingml/2006/main" w="9525">
            <a:solidFill>
              <a:srgbClr val="C8D8D2"/>
            </a:solidFill>
            <a:prstDash val="solid"/>
          </a:ln>
        </p:spPr>
      </p:sp>
      <p:sp>
        <p:nvSpPr>
          <p:cNvPr id="12" name="marker-2">
            <a:extLst xmlns:a="http://schemas.openxmlformats.org/drawingml/2006/main">
              <a:ext uri="{FF2B5EF4-FFF2-40B4-BE49-F238E27FC236}">
                <a16:creationId xmlns:a16="http://schemas.microsoft.com/office/drawing/2014/main" id="{1B58F08B-8445-4665-BFE3-155EC3D59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19350"/>
            <a:ext cx="66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bullet-2">
            <a:extLst xmlns:a="http://schemas.openxmlformats.org/drawingml/2006/main">
              <a:ext uri="{FF2B5EF4-FFF2-40B4-BE49-F238E27FC236}">
                <a16:creationId xmlns:a16="http://schemas.microsoft.com/office/drawing/2014/main" id="{FC04F666-B4B2-4137-8517-3EC0870A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009900"/>
            <a:ext cx="215265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Indicadores de estabilidad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88667a67bf4727"/>
          <a:srcRect xmlns:a="http://schemas.openxmlformats.org/drawingml/2006/main" l="13882" t="0" r="13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6350" y="2247900"/>
            <a:ext cx="2762250" cy="2152650"/>
          </a:xfrm>
          <a:prstGeom xmlns:a="http://schemas.openxmlformats.org/drawingml/2006/main" prst="roundRect">
            <a:avLst>
              <a:gd name="adj" fmla="val 5310"/>
            </a:avLst>
          </a:prstGeom>
        </p:spPr>
      </p:pic>
      <p:sp>
        <p:nvSpPr>
          <p:cNvPr id="15" name="action-rule">
            <a:extLst xmlns:a="http://schemas.openxmlformats.org/drawingml/2006/main">
              <a:ext uri="{FF2B5EF4-FFF2-40B4-BE49-F238E27FC236}">
                <a16:creationId xmlns:a16="http://schemas.microsoft.com/office/drawing/2014/main" id="{FCE014CE-579B-415E-AAC9-6F1FBC300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762500"/>
            <a:ext cx="762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B6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ction-label">
            <a:extLst xmlns:a="http://schemas.openxmlformats.org/drawingml/2006/main">
              <a:ext uri="{FF2B5EF4-FFF2-40B4-BE49-F238E27FC236}">
                <a16:creationId xmlns:a16="http://schemas.microsoft.com/office/drawing/2014/main" id="{201F722C-25DE-4E26-8DB6-D550A07D2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7910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APLICACIÓN PROFESIONAL</a:t>
            </a:r>
          </a:p>
        </p:txBody>
      </p:sp>
      <p:sp>
        <p:nvSpPr>
          <p:cNvPr id="17" name="action">
            <a:extLst xmlns:a="http://schemas.openxmlformats.org/drawingml/2006/main">
              <a:ext uri="{FF2B5EF4-FFF2-40B4-BE49-F238E27FC236}">
                <a16:creationId xmlns:a16="http://schemas.microsoft.com/office/drawing/2014/main" id="{B4C3AAA6-3C81-488F-9BE6-81DD8E827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095875"/>
            <a:ext cx="9429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0251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0251F"/>
                </a:solidFill>
                <a:latin typeface="Arial"/>
                <a:ea typeface="Arial"/>
                <a:cs typeface="Arial"/>
              </a:rPr>
              <a:t>Identifica obligaciones de cierre ya activas.</a:t>
            </a:r>
          </a:p>
        </p:txBody>
      </p:sp>
      <p:sp>
        <p:nvSpPr>
          <p:cNvPr id="18" name="legal-panel">
            <a:extLst xmlns:a="http://schemas.openxmlformats.org/drawingml/2006/main">
              <a:ext uri="{FF2B5EF4-FFF2-40B4-BE49-F238E27FC236}">
                <a16:creationId xmlns:a16="http://schemas.microsoft.com/office/drawing/2014/main" id="{69D088BC-C346-460E-9434-2F1975EDD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791200"/>
            <a:ext cx="1114425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92E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legal-label">
            <a:extLst xmlns:a="http://schemas.openxmlformats.org/drawingml/2006/main">
              <a:ext uri="{FF2B5EF4-FFF2-40B4-BE49-F238E27FC236}">
                <a16:creationId xmlns:a16="http://schemas.microsoft.com/office/drawing/2014/main" id="{C31B914B-E905-462B-BFC4-538EE47D4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E8B63E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E8B63E"/>
                </a:solidFill>
                <a:latin typeface="Arial"/>
                <a:ea typeface="Arial"/>
                <a:cs typeface="Arial"/>
              </a:rPr>
              <a:t>BASE NORMATIVA</a:t>
            </a:r>
          </a:p>
        </p:txBody>
      </p:sp>
      <p:sp>
        <p:nvSpPr>
          <p:cNvPr id="20" name="legal-basis">
            <a:extLst xmlns:a="http://schemas.openxmlformats.org/drawingml/2006/main">
              <a:ext uri="{FF2B5EF4-FFF2-40B4-BE49-F238E27FC236}">
                <a16:creationId xmlns:a16="http://schemas.microsoft.com/office/drawing/2014/main" id="{59C8E00F-30F6-4DA6-8288-4E4012EE5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867400"/>
            <a:ext cx="781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Ley 27446 · D.S. 019-2009-MINAM · Ley 28611 · normativa sectorial del IGA · actos de certificación ambiental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BDEDD64-E72A-40FE-A5F4-1E5C3CA08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6419850"/>
            <a:ext cx="6572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>
                <a:solidFill>
                  <a:srgbClr val="63736D"/>
                </a:solidFill>
                <a:latin typeface="Arial"/>
                <a:ea typeface="Arial"/>
                <a:cs typeface="Arial"/>
              </a:defRPr>
            </a:pPr>
            <a:r>
              <a:rPr sz="750">
                <a:solidFill>
                  <a:srgbClr val="63736D"/>
                </a:solidFill>
                <a:latin typeface="Arial"/>
                <a:ea typeface="Arial"/>
                <a:cs typeface="Arial"/>
              </a:rPr>
              <a:t>Instrumentos de gestión y compromisos ambientales · 9/20</a:t>
            </a:r>
          </a:p>
        </p:txBody>
      </p:sp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3722a026b9417d"/>
          <a:stretch xmlns:a="http://schemas.openxmlformats.org/drawingml/2006/main"/>
        </p:blipFill>
        <p:spPr>
          <a:xfrm xmlns:a="http://schemas.openxmlformats.org/drawingml/2006/main">
            <a:off x="9791700" y="6098692"/>
            <a:ext cx="400050" cy="489916"/>
          </a:xfrm>
          <a:prstGeom xmlns:a="http://schemas.openxmlformats.org/drawingml/2006/main" prst="rect">
            <a:avLst/>
          </a:prstGeom>
        </p:spPr>
      </p:pic>
      <p:sp>
        <p:nvSpPr>
          <p:cNvPr id="23" name="cenesam-wordmark">
            <a:extLst xmlns:a="http://schemas.openxmlformats.org/drawingml/2006/main">
              <a:ext uri="{FF2B5EF4-FFF2-40B4-BE49-F238E27FC236}">
                <a16:creationId xmlns:a16="http://schemas.microsoft.com/office/drawing/2014/main" id="{65C07270-6FB1-441D-9395-D4430B785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0800" y="6191250"/>
            <a:ext cx="1428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D6B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D6B52"/>
                </a:solidFill>
                <a:latin typeface="Arial"/>
                <a:ea typeface="Arial"/>
                <a:cs typeface="Arial"/>
              </a:rPr>
              <a:t>CENESAM</a:t>
            </a:r>
          </a:p>
        </p:txBody>
      </p:sp>
    </p:spTree>
    <p:extLst>
      <p:ext uri="{BB962C8B-B14F-4D97-AF65-F5344CB8AC3E}">
        <p14:creationId xmlns:p14="http://schemas.microsoft.com/office/powerpoint/2010/main" val="15065481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2026-07-23T16:26:38.3680000Z</dcterms:created>
  <dcterms:modified xsi:type="dcterms:W3CDTF">2026-07-23T16:26:38.3680000Z</dcterms:modified>
</coreProperties>
</file>