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f7cf27be9d3482a" /><Relationship Type="http://schemas.openxmlformats.org/officeDocument/2006/relationships/extended-properties" Target="/docProps/app.xml" Id="R5e29f1374e5445c9" /><Relationship Type="http://schemas.openxmlformats.org/officeDocument/2006/relationships/officeDocument" Target="/ppt/presentation.xml" Id="Ra1d99880aadc46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8b7ab9648442d"/>
  </p:sldMasterIdLst>
  <p:notesMasterIdLst>
    <p:notesMasterId xmlns:r="http://schemas.openxmlformats.org/officeDocument/2006/relationships" r:id="R15eb361c73994f4a"/>
  </p:notesMasterIdLst>
  <p:sldIdLst>
    <p:sldId xmlns:r="http://schemas.openxmlformats.org/officeDocument/2006/relationships" id="256" r:id="Rf83a3fed95584178"/>
    <p:sldId xmlns:r="http://schemas.openxmlformats.org/officeDocument/2006/relationships" id="257" r:id="R6b7a88ade4234e04"/>
    <p:sldId xmlns:r="http://schemas.openxmlformats.org/officeDocument/2006/relationships" id="258" r:id="Rd6d671f51d1743d7"/>
    <p:sldId xmlns:r="http://schemas.openxmlformats.org/officeDocument/2006/relationships" id="259" r:id="R7a43a041975f4c2c"/>
    <p:sldId xmlns:r="http://schemas.openxmlformats.org/officeDocument/2006/relationships" id="260" r:id="R868eb24344534d80"/>
    <p:sldId xmlns:r="http://schemas.openxmlformats.org/officeDocument/2006/relationships" id="261" r:id="R9b39a1e207ca4402"/>
    <p:sldId xmlns:r="http://schemas.openxmlformats.org/officeDocument/2006/relationships" id="262" r:id="Rc84ce1961fbc4c64"/>
    <p:sldId xmlns:r="http://schemas.openxmlformats.org/officeDocument/2006/relationships" id="263" r:id="R0d016ae8b4df44ef"/>
    <p:sldId xmlns:r="http://schemas.openxmlformats.org/officeDocument/2006/relationships" id="264" r:id="R07d1f8f25631468e"/>
    <p:sldId xmlns:r="http://schemas.openxmlformats.org/officeDocument/2006/relationships" id="265" r:id="Rcd23b5b15c1b4b73"/>
    <p:sldId xmlns:r="http://schemas.openxmlformats.org/officeDocument/2006/relationships" id="266" r:id="Rad3afc16b05f40fb"/>
    <p:sldId xmlns:r="http://schemas.openxmlformats.org/officeDocument/2006/relationships" id="267" r:id="Rf7370c6204c549f8"/>
    <p:sldId xmlns:r="http://schemas.openxmlformats.org/officeDocument/2006/relationships" id="268" r:id="Ra5dd4c25b5474561"/>
    <p:sldId xmlns:r="http://schemas.openxmlformats.org/officeDocument/2006/relationships" id="269" r:id="Rd24af155c1354916"/>
    <p:sldId xmlns:r="http://schemas.openxmlformats.org/officeDocument/2006/relationships" id="270" r:id="R7e564e294ec84185"/>
    <p:sldId xmlns:r="http://schemas.openxmlformats.org/officeDocument/2006/relationships" id="271" r:id="R3b9f2a70ce764368"/>
    <p:sldId xmlns:r="http://schemas.openxmlformats.org/officeDocument/2006/relationships" id="272" r:id="R216d079bfdcd4401"/>
    <p:sldId xmlns:r="http://schemas.openxmlformats.org/officeDocument/2006/relationships" id="273" r:id="R07b413f1dd5c4360"/>
    <p:sldId xmlns:r="http://schemas.openxmlformats.org/officeDocument/2006/relationships" id="274" r:id="R7c959bf4241c4559"/>
    <p:sldId xmlns:r="http://schemas.openxmlformats.org/officeDocument/2006/relationships" id="275" r:id="R72575fec34bd44af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df11b4173e34383" /><Relationship Type="http://schemas.openxmlformats.org/officeDocument/2006/relationships/slideMaster" Target="/ppt/slideMasters/slideMaster1.xml" Id="Re0d8b7ab9648442d" /><Relationship Type="http://schemas.openxmlformats.org/officeDocument/2006/relationships/notesMaster" Target="/ppt/notesMasters/notesMaster1.xml" Id="R15eb361c73994f4a" /><Relationship Type="http://schemas.openxmlformats.org/officeDocument/2006/relationships/presProps" Target="/ppt/presProps.xml" Id="R049ce93be29b4d66" /><Relationship Type="http://schemas.openxmlformats.org/officeDocument/2006/relationships/tableStyles" Target="/ppt/tableStyles.xml" Id="R2c6e0868fa4e4883" /><Relationship Type="http://schemas.openxmlformats.org/officeDocument/2006/relationships/slide" Target="/ppt/slides/slide1.xml" Id="Rf83a3fed95584178" /><Relationship Type="http://schemas.openxmlformats.org/officeDocument/2006/relationships/slide" Target="/ppt/slides/slide2.xml" Id="R6b7a88ade4234e04" /><Relationship Type="http://schemas.openxmlformats.org/officeDocument/2006/relationships/slide" Target="/ppt/slides/slide3.xml" Id="Rd6d671f51d1743d7" /><Relationship Type="http://schemas.openxmlformats.org/officeDocument/2006/relationships/slide" Target="/ppt/slides/slide4.xml" Id="R7a43a041975f4c2c" /><Relationship Type="http://schemas.openxmlformats.org/officeDocument/2006/relationships/slide" Target="/ppt/slides/slide5.xml" Id="R868eb24344534d80" /><Relationship Type="http://schemas.openxmlformats.org/officeDocument/2006/relationships/slide" Target="/ppt/slides/slide6.xml" Id="R9b39a1e207ca4402" /><Relationship Type="http://schemas.openxmlformats.org/officeDocument/2006/relationships/slide" Target="/ppt/slides/slide7.xml" Id="Rc84ce1961fbc4c64" /><Relationship Type="http://schemas.openxmlformats.org/officeDocument/2006/relationships/slide" Target="/ppt/slides/slide8.xml" Id="R0d016ae8b4df44ef" /><Relationship Type="http://schemas.openxmlformats.org/officeDocument/2006/relationships/slide" Target="/ppt/slides/slide9.xml" Id="R07d1f8f25631468e" /><Relationship Type="http://schemas.openxmlformats.org/officeDocument/2006/relationships/slide" Target="/ppt/slides/slide10.xml" Id="Rcd23b5b15c1b4b73" /><Relationship Type="http://schemas.openxmlformats.org/officeDocument/2006/relationships/slide" Target="/ppt/slides/slide11.xml" Id="Rad3afc16b05f40fb" /><Relationship Type="http://schemas.openxmlformats.org/officeDocument/2006/relationships/slide" Target="/ppt/slides/slide12.xml" Id="Rf7370c6204c549f8" /><Relationship Type="http://schemas.openxmlformats.org/officeDocument/2006/relationships/slide" Target="/ppt/slides/slide13.xml" Id="Ra5dd4c25b5474561" /><Relationship Type="http://schemas.openxmlformats.org/officeDocument/2006/relationships/slide" Target="/ppt/slides/slide14.xml" Id="Rd24af155c1354916" /><Relationship Type="http://schemas.openxmlformats.org/officeDocument/2006/relationships/slide" Target="/ppt/slides/slide15.xml" Id="R7e564e294ec84185" /><Relationship Type="http://schemas.openxmlformats.org/officeDocument/2006/relationships/slide" Target="/ppt/slides/slide16.xml" Id="R3b9f2a70ce764368" /><Relationship Type="http://schemas.openxmlformats.org/officeDocument/2006/relationships/slide" Target="/ppt/slides/slide17.xml" Id="R216d079bfdcd4401" /><Relationship Type="http://schemas.openxmlformats.org/officeDocument/2006/relationships/slide" Target="/ppt/slides/slide18.xml" Id="R07b413f1dd5c4360" /><Relationship Type="http://schemas.openxmlformats.org/officeDocument/2006/relationships/slide" Target="/ppt/slides/slide19.xml" Id="R7c959bf4241c4559" /><Relationship Type="http://schemas.openxmlformats.org/officeDocument/2006/relationships/slide" Target="/ppt/slides/slide20.xml" Id="R72575fec34bd44a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1ba376b29fb4d1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d5af8b0768e40d7" /><Relationship Type="http://schemas.openxmlformats.org/officeDocument/2006/relationships/notesMaster" Target="/ppt/notesMasters/notesMaster1.xml" Id="R22a1303e4f8a4b6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20db4dc1adf4e7e" /><Relationship Type="http://schemas.openxmlformats.org/officeDocument/2006/relationships/notesMaster" Target="/ppt/notesMasters/notesMaster1.xml" Id="R15f28ba9b9594f3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818ea77cb65407d" /><Relationship Type="http://schemas.openxmlformats.org/officeDocument/2006/relationships/notesMaster" Target="/ppt/notesMasters/notesMaster1.xml" Id="R0f8c8c3a7fd4416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9efd752fe004127" /><Relationship Type="http://schemas.openxmlformats.org/officeDocument/2006/relationships/notesMaster" Target="/ppt/notesMasters/notesMaster1.xml" Id="Rb05c52748f4745d6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a88961dace44fa3" /><Relationship Type="http://schemas.openxmlformats.org/officeDocument/2006/relationships/notesMaster" Target="/ppt/notesMasters/notesMaster1.xml" Id="R76abfa79a43d479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7cd79a59030450d" /><Relationship Type="http://schemas.openxmlformats.org/officeDocument/2006/relationships/notesMaster" Target="/ppt/notesMasters/notesMaster1.xml" Id="R41fe1fc2d9854330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38ed2359d9242c7" /><Relationship Type="http://schemas.openxmlformats.org/officeDocument/2006/relationships/notesMaster" Target="/ppt/notesMasters/notesMaster1.xml" Id="Rf81048d756944eca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240b200eb72f450e" /><Relationship Type="http://schemas.openxmlformats.org/officeDocument/2006/relationships/notesMaster" Target="/ppt/notesMasters/notesMaster1.xml" Id="R084d1050593e4ec3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23e0fc30a0cd4b41" /><Relationship Type="http://schemas.openxmlformats.org/officeDocument/2006/relationships/notesMaster" Target="/ppt/notesMasters/notesMaster1.xml" Id="Rb4de48bf52b94e6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1669fd7ec034965" /><Relationship Type="http://schemas.openxmlformats.org/officeDocument/2006/relationships/notesMaster" Target="/ppt/notesMasters/notesMaster1.xml" Id="R958264c0fb8a437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04e8f35e45ee4ffe" /><Relationship Type="http://schemas.openxmlformats.org/officeDocument/2006/relationships/notesMaster" Target="/ppt/notesMasters/notesMaster1.xml" Id="R881e8a6063ad478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3802bc9c4c54f5b" /><Relationship Type="http://schemas.openxmlformats.org/officeDocument/2006/relationships/notesMaster" Target="/ppt/notesMasters/notesMaster1.xml" Id="R945060397c094286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0bbdf9e822a647cc" /><Relationship Type="http://schemas.openxmlformats.org/officeDocument/2006/relationships/notesMaster" Target="/ppt/notesMasters/notesMaster1.xml" Id="R707d58f1edee4d6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30947c0a5324940" /><Relationship Type="http://schemas.openxmlformats.org/officeDocument/2006/relationships/notesMaster" Target="/ppt/notesMasters/notesMaster1.xml" Id="R4d7251186fb64c0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a20f0c8384c4bd0" /><Relationship Type="http://schemas.openxmlformats.org/officeDocument/2006/relationships/notesMaster" Target="/ppt/notesMasters/notesMaster1.xml" Id="R69c09c7dbef34ff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4b4f87c522f44c4" /><Relationship Type="http://schemas.openxmlformats.org/officeDocument/2006/relationships/notesMaster" Target="/ppt/notesMasters/notesMaster1.xml" Id="R4feff23f4970440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421e6372d5a4775" /><Relationship Type="http://schemas.openxmlformats.org/officeDocument/2006/relationships/notesMaster" Target="/ppt/notesMasters/notesMaster1.xml" Id="R2f19e462451c4f9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caa29d1209046b3" /><Relationship Type="http://schemas.openxmlformats.org/officeDocument/2006/relationships/notesMaster" Target="/ppt/notesMasters/notesMaster1.xml" Id="R202c2a0bb49a443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505594414134e5c" /><Relationship Type="http://schemas.openxmlformats.org/officeDocument/2006/relationships/notesMaster" Target="/ppt/notesMasters/notesMaster1.xml" Id="R60b8ac7ded2f40b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63d0d16619f4390" /><Relationship Type="http://schemas.openxmlformats.org/officeDocument/2006/relationships/notesMaster" Target="/ppt/notesMasters/notesMaster1.xml" Id="R0b2fd70f1e0a43b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367c688f94ef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cceed7c2c62486b" /><Relationship Type="http://schemas.openxmlformats.org/officeDocument/2006/relationships/slideLayout" Target="/ppt/slideLayouts/slideLayout1.xml" Id="R8cb335c998e3444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b335c998e3444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ac0cf2d594645" /><Relationship Type="http://schemas.openxmlformats.org/officeDocument/2006/relationships/image" Target="/ppt/media/image.jpeg" Id="R7b3ab13c9c174cc0" /><Relationship Type="http://schemas.openxmlformats.org/officeDocument/2006/relationships/image" Target="/ppt/media/image.png" Id="R07c003c29a7a47a4" /><Relationship Type="http://schemas.openxmlformats.org/officeDocument/2006/relationships/notesSlide" Target="/ppt/notesSlides/notesSlide1.xml" Id="R19ca1a44e17247e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3f0bd592141e3" /><Relationship Type="http://schemas.openxmlformats.org/officeDocument/2006/relationships/image" Target="/ppt/media/image10.jpeg" Id="Rcae6fa08615f47d9" /><Relationship Type="http://schemas.openxmlformats.org/officeDocument/2006/relationships/image" Target="/ppt/media/image10.png" Id="Reb2586f388064887" /><Relationship Type="http://schemas.openxmlformats.org/officeDocument/2006/relationships/notesSlide" Target="/ppt/notesSlides/notesSlide10.xml" Id="R17622482dcc54b2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f094ca81544b8" /><Relationship Type="http://schemas.openxmlformats.org/officeDocument/2006/relationships/image" Target="/ppt/media/image11.jpeg" Id="R166cd37eec054ada" /><Relationship Type="http://schemas.openxmlformats.org/officeDocument/2006/relationships/image" Target="/ppt/media/image11.png" Id="R5d114ad87d374266" /><Relationship Type="http://schemas.openxmlformats.org/officeDocument/2006/relationships/notesSlide" Target="/ppt/notesSlides/notesSlide11.xml" Id="R8fa901184289489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ea1e0dc81436d" /><Relationship Type="http://schemas.openxmlformats.org/officeDocument/2006/relationships/image" Target="/ppt/media/image12.jpeg" Id="Rf76c6e4590db4c27" /><Relationship Type="http://schemas.openxmlformats.org/officeDocument/2006/relationships/image" Target="/ppt/media/image12.png" Id="R2f31156c8ff041e7" /><Relationship Type="http://schemas.openxmlformats.org/officeDocument/2006/relationships/notesSlide" Target="/ppt/notesSlides/notesSlide12.xml" Id="R041792acc076403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f800dc16b4ca6" /><Relationship Type="http://schemas.openxmlformats.org/officeDocument/2006/relationships/image" Target="/ppt/media/image13.jpeg" Id="R1af08f283ca74a13" /><Relationship Type="http://schemas.openxmlformats.org/officeDocument/2006/relationships/image" Target="/ppt/media/image13.png" Id="Rea9bbcd6717146a9" /><Relationship Type="http://schemas.openxmlformats.org/officeDocument/2006/relationships/notesSlide" Target="/ppt/notesSlides/notesSlide13.xml" Id="Rbbe1b684e706488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37e9f293548e4" /><Relationship Type="http://schemas.openxmlformats.org/officeDocument/2006/relationships/image" Target="/ppt/media/image14.jpeg" Id="Reb781e4de19e4b59" /><Relationship Type="http://schemas.openxmlformats.org/officeDocument/2006/relationships/image" Target="/ppt/media/image14.png" Id="R70c6ad9d8a8747cc" /><Relationship Type="http://schemas.openxmlformats.org/officeDocument/2006/relationships/notesSlide" Target="/ppt/notesSlides/notesSlide14.xml" Id="Rb58238db3d7d479b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a24751bd44d3f" /><Relationship Type="http://schemas.openxmlformats.org/officeDocument/2006/relationships/image" Target="/ppt/media/image15.jpeg" Id="Rb5acf81101e44195" /><Relationship Type="http://schemas.openxmlformats.org/officeDocument/2006/relationships/image" Target="/ppt/media/image15.png" Id="Re43f24297cab445d" /><Relationship Type="http://schemas.openxmlformats.org/officeDocument/2006/relationships/notesSlide" Target="/ppt/notesSlides/notesSlide15.xml" Id="R7fe1a9a4437c457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60ffa89e64d1b" /><Relationship Type="http://schemas.openxmlformats.org/officeDocument/2006/relationships/image" Target="/ppt/media/image16.jpeg" Id="Rb7e5c3eda37f437e" /><Relationship Type="http://schemas.openxmlformats.org/officeDocument/2006/relationships/image" Target="/ppt/media/image16.png" Id="R305523c16ed144fd" /><Relationship Type="http://schemas.openxmlformats.org/officeDocument/2006/relationships/notesSlide" Target="/ppt/notesSlides/notesSlide16.xml" Id="R232fc9868c7b42ad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71f1ffa5541c6" /><Relationship Type="http://schemas.openxmlformats.org/officeDocument/2006/relationships/image" Target="/ppt/media/image17.jpeg" Id="R13936afe9c95495a" /><Relationship Type="http://schemas.openxmlformats.org/officeDocument/2006/relationships/image" Target="/ppt/media/image17.png" Id="R4ee62ca754114e8b" /><Relationship Type="http://schemas.openxmlformats.org/officeDocument/2006/relationships/notesSlide" Target="/ppt/notesSlides/notesSlide17.xml" Id="Rf9c878a09c2e4ac8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bfcea896a4731" /><Relationship Type="http://schemas.openxmlformats.org/officeDocument/2006/relationships/image" Target="/ppt/media/image18.jpeg" Id="R096b6601004d4833" /><Relationship Type="http://schemas.openxmlformats.org/officeDocument/2006/relationships/image" Target="/ppt/media/image18.png" Id="Rbd29ca0c024a415e" /><Relationship Type="http://schemas.openxmlformats.org/officeDocument/2006/relationships/notesSlide" Target="/ppt/notesSlides/notesSlide18.xml" Id="Rf1d08352a3a741e8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da97f6e2b470c" /><Relationship Type="http://schemas.openxmlformats.org/officeDocument/2006/relationships/image" Target="/ppt/media/image19.jpeg" Id="R00d4353d1ca94666" /><Relationship Type="http://schemas.openxmlformats.org/officeDocument/2006/relationships/image" Target="/ppt/media/image19.png" Id="R65b57b57d0184fbd" /><Relationship Type="http://schemas.openxmlformats.org/officeDocument/2006/relationships/notesSlide" Target="/ppt/notesSlides/notesSlide19.xml" Id="Re8462ca3636d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f36853cb14f7f" /><Relationship Type="http://schemas.openxmlformats.org/officeDocument/2006/relationships/image" Target="/ppt/media/image2.jpeg" Id="Rf458a7c89cc3458d" /><Relationship Type="http://schemas.openxmlformats.org/officeDocument/2006/relationships/image" Target="/ppt/media/image2.png" Id="R2a3f0b120ed2477b" /><Relationship Type="http://schemas.openxmlformats.org/officeDocument/2006/relationships/notesSlide" Target="/ppt/notesSlides/notesSlide2.xml" Id="R7cb8ed0248a240ee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740303d8b4f80" /><Relationship Type="http://schemas.openxmlformats.org/officeDocument/2006/relationships/image" Target="/ppt/media/image20.jpeg" Id="Rcce18f9ead624e39" /><Relationship Type="http://schemas.openxmlformats.org/officeDocument/2006/relationships/image" Target="/ppt/media/image20.png" Id="Ra4123de737d840e1" /><Relationship Type="http://schemas.openxmlformats.org/officeDocument/2006/relationships/notesSlide" Target="/ppt/notesSlides/notesSlide20.xml" Id="R0c9d1b43bc2a47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d624f7aaf4509" /><Relationship Type="http://schemas.openxmlformats.org/officeDocument/2006/relationships/image" Target="/ppt/media/image3.jpeg" Id="Ra0033d58cb2f461c" /><Relationship Type="http://schemas.openxmlformats.org/officeDocument/2006/relationships/image" Target="/ppt/media/image3.png" Id="R51981ef29bd84b53" /><Relationship Type="http://schemas.openxmlformats.org/officeDocument/2006/relationships/notesSlide" Target="/ppt/notesSlides/notesSlide3.xml" Id="R90cfcf52fd2f42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5347cf0ef420a" /><Relationship Type="http://schemas.openxmlformats.org/officeDocument/2006/relationships/image" Target="/ppt/media/image4.jpeg" Id="R3adf7e4cf13a4f09" /><Relationship Type="http://schemas.openxmlformats.org/officeDocument/2006/relationships/image" Target="/ppt/media/image4.png" Id="R36601542930f4a87" /><Relationship Type="http://schemas.openxmlformats.org/officeDocument/2006/relationships/notesSlide" Target="/ppt/notesSlides/notesSlide4.xml" Id="Rf809bcd73bdc45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e8a5a873448ce" /><Relationship Type="http://schemas.openxmlformats.org/officeDocument/2006/relationships/image" Target="/ppt/media/image5.jpeg" Id="Rfaf2372d8a674bf0" /><Relationship Type="http://schemas.openxmlformats.org/officeDocument/2006/relationships/image" Target="/ppt/media/image5.png" Id="R13cbf3f35d554ae5" /><Relationship Type="http://schemas.openxmlformats.org/officeDocument/2006/relationships/notesSlide" Target="/ppt/notesSlides/notesSlide5.xml" Id="Rf14fcd6fcd8a43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6665d9ddf4eec" /><Relationship Type="http://schemas.openxmlformats.org/officeDocument/2006/relationships/image" Target="/ppt/media/image6.jpeg" Id="R14500d6f8a6b4d81" /><Relationship Type="http://schemas.openxmlformats.org/officeDocument/2006/relationships/image" Target="/ppt/media/image6.png" Id="R16500246bc324505" /><Relationship Type="http://schemas.openxmlformats.org/officeDocument/2006/relationships/notesSlide" Target="/ppt/notesSlides/notesSlide6.xml" Id="R98c905400e5d4c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3bb8f4ad1413c" /><Relationship Type="http://schemas.openxmlformats.org/officeDocument/2006/relationships/image" Target="/ppt/media/image7.jpeg" Id="Re06e069f795b4a83" /><Relationship Type="http://schemas.openxmlformats.org/officeDocument/2006/relationships/image" Target="/ppt/media/image7.png" Id="R629c0065da2b4377" /><Relationship Type="http://schemas.openxmlformats.org/officeDocument/2006/relationships/notesSlide" Target="/ppt/notesSlides/notesSlide7.xml" Id="R98e16d70b2f0447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6c0209bfc435b" /><Relationship Type="http://schemas.openxmlformats.org/officeDocument/2006/relationships/image" Target="/ppt/media/image8.jpeg" Id="R8fc6ce6d8d854fe3" /><Relationship Type="http://schemas.openxmlformats.org/officeDocument/2006/relationships/image" Target="/ppt/media/image8.png" Id="Rfd51fc66a1c14db7" /><Relationship Type="http://schemas.openxmlformats.org/officeDocument/2006/relationships/notesSlide" Target="/ppt/notesSlides/notesSlide8.xml" Id="R12aa07b58b514b3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7949faf364236" /><Relationship Type="http://schemas.openxmlformats.org/officeDocument/2006/relationships/image" Target="/ppt/media/image9.jpeg" Id="R43761e2399404570" /><Relationship Type="http://schemas.openxmlformats.org/officeDocument/2006/relationships/image" Target="/ppt/media/image9.png" Id="R4ec644845da94924" /><Relationship Type="http://schemas.openxmlformats.org/officeDocument/2006/relationships/notesSlide" Target="/ppt/notesSlides/notesSlide9.xml" Id="R2c24a888ac6e44f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2E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3ab13c9c174cc0"/>
          <a:srcRect xmlns:a="http://schemas.openxmlformats.org/drawingml/2006/main" l="28108" t="0" r="2810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visual-divider">
            <a:extLst xmlns:a="http://schemas.openxmlformats.org/drawingml/2006/main">
              <a:ext uri="{FF2B5EF4-FFF2-40B4-BE49-F238E27FC236}">
                <a16:creationId xmlns:a16="http://schemas.microsoft.com/office/drawing/2014/main" id="{336EAF34-4D8C-4260-8A38-352BB8504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accent">
            <a:extLst xmlns:a="http://schemas.openxmlformats.org/drawingml/2006/main">
              <a:ext uri="{FF2B5EF4-FFF2-40B4-BE49-F238E27FC236}">
                <a16:creationId xmlns:a16="http://schemas.microsoft.com/office/drawing/2014/main" id="{19589D64-0FEB-4866-B59F-5177B9A19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yebrow">
            <a:extLst xmlns:a="http://schemas.openxmlformats.org/drawingml/2006/main">
              <a:ext uri="{FF2B5EF4-FFF2-40B4-BE49-F238E27FC236}">
                <a16:creationId xmlns:a16="http://schemas.microsoft.com/office/drawing/2014/main" id="{D87DCCE9-45B0-4488-8D42-5985B2F83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CENESAM ACADEMY · MÓDULO 02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E794B533-F092-4809-860D-29059F9F8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619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Una matriz legal debe demostrar aplicación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15C3C738-7CAF-484E-9BC1-170A7C33E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42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DEEE8"/>
                </a:solidFill>
                <a:latin typeface="Arial"/>
                <a:ea typeface="Arial"/>
                <a:cs typeface="Arial"/>
              </a:defRPr>
            </a:pPr>
            <a:r>
              <a:rPr sz="1875">
                <a:solidFill>
                  <a:srgbClr val="DDEEE8"/>
                </a:solidFill>
                <a:latin typeface="Arial"/>
                <a:ea typeface="Arial"/>
                <a:cs typeface="Arial"/>
              </a:rPr>
              <a:t>Matriz legal ambiental inteligente</a:t>
            </a:r>
          </a:p>
        </p:txBody>
      </p:sp>
      <p:sp>
        <p:nvSpPr>
          <p:cNvPr id="7" name="action">
            <a:extLst xmlns:a="http://schemas.openxmlformats.org/drawingml/2006/main">
              <a:ext uri="{FF2B5EF4-FFF2-40B4-BE49-F238E27FC236}">
                <a16:creationId xmlns:a16="http://schemas.microsoft.com/office/drawing/2014/main" id="{8994BE26-CC51-4F26-9177-BADD09EBC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542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Convierte una norma general en controles verificables.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c003c29a7a47a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9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30C0BF2-119E-4F37-AE62-7CCCC68B1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51262849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27FA2FF-FCF7-4B61-9A2C-D24C376B2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B72CB5D-8131-4E26-A115-66548059F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0198F447-6C1F-4356-8803-335AF12AE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889C607-0AD6-4357-897B-E123A41D7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criticidad orienta recursos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B1248E35-2EEC-4787-9CEA-E2E74DC49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AE06B43-386E-427F-B60B-BCB559F12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82EBB5A-88D8-4C83-BC5A-42A6411A5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Daño potencial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441429E-6829-40BE-85E4-781949AEB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20A6650-FDA7-4103-BCA7-89DC843F1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BCB1DB3-AC4F-4686-8A7E-893227177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Exposición sancionadora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2C5CD85-8B23-4960-B575-6B79E109C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1B1A5C2-DA9E-46D7-8DD2-3C94640FF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4C4F8233-DFCE-4A74-8AE1-01E311A13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Urgencia y complejidad de cierre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e6fa08615f47d9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939646D-4AA9-4DCE-BCB3-C6F8DE329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3F05DDE-572F-4A8B-90D4-2534002F7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5646F06-749D-4DB2-8821-3C49E7DAE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Prioriza las brechas que pueden escalar.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256E3D9A-9E85-487B-8893-AE6105FC3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5646ECB-56A9-47B8-8A2A-E92D9B13C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C95D1F0-1E1F-429C-B15D-05B4BC2E2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27446 y D.S. 019-2009-MINAM · Ley 29325 · TUO Ley 27444, D.S. 004-2019-JUS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503D60E-B7E1-4BBC-8B45-7C6895720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Matriz legal ambiental inteligente · 10/20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2586f38806488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E95B9E7-041C-4567-81A0-68F27705E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52771664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747D25D6-F716-4E78-8CD8-24DC75EEB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3B14BC1-0FF8-4AC7-8F71-FBA6D5EC7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3575B86-5918-4EA4-B7C7-63954C2B2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70091F1-B00B-4A28-96F1-8E471A325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IA acelera la lectura normativa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025D5C16-E75A-4126-8F24-D0D72EC07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E52DA3F-C2EF-4CE5-ACC0-94A69265B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BAED39EF-AA22-4CE2-975B-F2FB07DAA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Extracción inicial de obligaciones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8BEC390-9786-4ED3-AAF6-FBDDBCEC4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EDCB2C6C-75A2-4991-A0A2-7CE7BEE75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17518F2-CA54-43F4-A281-5CBC2E019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Comparación de versiones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201571F-8809-4D43-A36B-DC1D9CBD8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D316132E-52D8-4D6D-BE36-F5AB505B8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9849F60-F7EC-43BE-8926-5BF7FB8B7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Búsqueda semántica de evidencias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6cd37eec054ada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DEE6C388-D709-4605-B2BD-EFBB944FB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4E1C82C8-866A-4AAD-9CC5-09904EDEA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68077F3-3025-4EAB-95FA-7F7A90BFB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Valida siempre artículo, vigencia y fuente oficial.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0620243-143E-4E79-9160-06D6C7170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DE89CF11-3B77-488C-A9EF-CBBDB5D8D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02DC837-630A-4700-B314-D1CD8A31C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27446 y D.S. 019-2009-MINAM · Ley 29325 · TUO Ley 27444, D.S. 004-2019-JUS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11B690F-5D16-47FE-8F52-7BC3D510F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Matriz legal ambiental inteligente · 11/20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114ad87d374266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8459A84D-C4DF-456E-A040-B12155F6A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052213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5D5E9F5-B8E7-449B-B891-939DAE7FA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D49F7E8-5FE6-4E87-99E2-F41BE0EEC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F00FA1F-1CD7-401A-8986-62538C8FA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63C378E-F3D9-4C96-9EE1-07370491F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Un prompt jurídico necesita límites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D6938AE5-B4FE-45E8-8C0F-AC2BB9901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9694153-F288-4D1D-92A4-19270402D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44C0DF1-2F73-4784-B375-3DF6257BE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Jurisdicción y fecha de corte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92FE03A-3E53-40C3-AC77-7162604B9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1A1EE5D-0241-4786-A414-8B13C42C3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76BF137-3273-4AFF-8AA7-04424A93B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Fuentes permitidas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1330E02-1C03-4C91-BA91-4B7467B8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8E52F03E-D16D-4E0C-A752-C0FF1622C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B21CE3F-D93C-4CF4-8759-A0164A4AB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Salida estructurada y advertencias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6c6e4590db4c27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C89093E-927B-481B-9579-4C61A816E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80DA78E5-4E7A-4DA4-A418-7936A0326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7C07B7AC-4364-41AA-80F2-2659C6E54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Construye un prompt que exija citas verificables.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B1F5666-803C-42F3-B8F9-E66DD1F78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C793EC2-BCB5-4E6F-BBD8-9053A99B1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73E8C22C-9AE8-4005-9CB9-8AE3E3AA3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27446 y D.S. 019-2009-MINAM · Ley 29325 · TUO Ley 27444, D.S. 004-2019-JUS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1DB0F06-6CEF-401B-8A74-56D3DCAD6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Matriz legal ambiental inteligente · 12/20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31156c8ff041e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94D2C37-A8E8-4D4E-810F-00AE1B8D8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2869681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6065B216-DFB5-498A-95E7-9AFC8805A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6CFEFA6-940F-419D-B240-F8C238B01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6233337-A7AC-42FF-B089-F0D0FD6EA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3DB29B3-D706-456A-A9BB-981CDE7CE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cambio normativo debe dejar rastro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9527233-E66F-4C57-9E35-218E366C3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B976DA0-0970-49E6-B9D8-13FEF2FED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E4660799-58FA-4A19-AAE9-CBEEC178E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Fecha de detección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6FBDAAA6-A7EC-4267-877E-51A895B37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30E1389-8E46-4AEE-8D03-2DDBF9DB5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EF104B2-C00D-4D37-8E55-6CBFC6E7F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Evaluación de impacto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784255C-838A-4273-AF9F-56E252BC2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E9CB45C6-4822-4034-AA47-46B26CAE2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5658BD8-3638-4BF4-BDFC-F03FACEE1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Decisión y comunicación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f08f283ca74a13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F70D0B8B-0F20-4B44-962A-2706E3E07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CFCBE93-5E4A-4E54-9D22-D572DF243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41FBC62C-06E0-4AFC-85E0-DEF60930A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Implementa una bitácora de actualización.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261DF5DA-FDF7-4652-9712-042817BB4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26F77B5-B60A-4DC7-9674-898B1D3C3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316984B-1044-42C4-A94D-9F4B9F99E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27446 y D.S. 019-2009-MINAM · Ley 29325 · TUO Ley 27444, D.S. 004-2019-JUS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BC4AE8E-AC16-4979-B98D-2AB4AA328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Matriz legal ambiental inteligente · 13/20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9bbcd6717146a9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A34D88F3-7924-459F-88DE-57059FC13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32594777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E9E7361-C27B-44EA-939D-BE6DC6EFD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9776CF0-90BC-452F-8432-467C49DD7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BF8D7C47-E9FA-4811-9001-EADD2A61E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09BBF23-BD54-406B-8F60-D39C27B96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Caso: nueva obligación sectorial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C05C4C8-8DAC-4345-B4A2-2C54F25DB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482CA2F-2FD6-4962-B463-14DD051E2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40577B2-C18A-4793-9686-25C387C9D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norma entra en vigencia en 60 días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08EDD9B-7D4B-4C4F-80E1-1D6359CC0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6CA4D55-9726-47D1-803C-6A9C8B05A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617853C-B054-4346-85DD-046A991AF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Afecta monitoreo y reporte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8BFBBBB-7D36-40D9-BC53-CF09B56C9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3C5BECB-8811-4B35-BA25-26B821FC9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C09CFB1-5D84-4A81-9105-9E0F558CA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Operaciones necesita presupuesto y responsable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781e4de19e4b59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B6FA1A8-5111-47A5-9082-F2DD3EB75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270703C-D93D-432B-9B57-EBE5B42B8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4F43F20E-13E1-4B6C-A9EA-CFF67575C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Formula el plan de transición y evidencia.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6B7E790-A3D7-47E1-85F9-A7344C454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FB7DEB4-1C56-47C6-8A86-AA08F8FA6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0B9744B-02FE-443D-A071-D6EEF0526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27446 y D.S. 019-2009-MINAM · Ley 29325 · TUO Ley 27444, D.S. 004-2019-JUS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A875666-1042-4E9E-AF58-16BD23733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Matriz legal ambiental inteligente · 14/20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c6ad9d8a8747c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3D6E224-A7DB-4CE3-8043-36C0F7508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9833121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EBCC4F39-E669-4462-9718-C9FDBCA8C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525192B-18A8-4400-BB40-1CE3730B2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0966220B-96C7-477F-A29C-6B9B0851D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CDB79A2-C350-4076-B002-51FB0C759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Proyecto: matriz legal viva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D19784D-A9A4-45E1-8C3F-9A6CE8A00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6312EC3-4240-47C4-B2AF-D864CB26F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902044B-0E78-4413-B0E5-E90EE8752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Obligaciones normalizadas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F8E6C55B-8B50-4D0C-80A2-D4285DCC8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7CA4C92-C526-426C-9EB3-03D8748EB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A10A40F5-E98F-4236-AD14-0461D1EA0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Evidencias y responsables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4467AD6-0FF5-407A-9B77-0074D6D5C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85812C7-3229-4233-8EFC-E562879AD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CB11FAC-4F11-4D91-8166-3B4E5F68F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Brechas, criticidad y alertas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acf81101e44195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0660C94D-1A5A-4928-B581-A6E100BF4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440B373-8327-4E88-9AA6-14A1985C6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EBFD5EF-E25B-4B6D-B93E-0C1B8DE97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Completa el tablero con al menos diez requisitos reales.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CFD698E-4FB4-4349-A746-7EAB8A5E3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A34DAC03-AC70-473E-AEF9-6EA27A58E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4B20C5A-BF3E-4E4D-A146-AABA03B1F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27446 y D.S. 019-2009-MINAM · Ley 29325 · TUO Ley 27444, D.S. 004-2019-JUS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65865F6-3327-4922-9DF8-163BAE9E1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Matriz legal ambiental inteligente · 15/20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3f24297cab445d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C12EE1FE-8FB8-4E27-9F37-C69B9F8D5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71745914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69882DF6-1F6D-4EDE-8C1E-F5A32440D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6836620-2611-4742-B968-FC7072E0C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C5070394-F130-47CA-9483-F74ACD358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4257978-5479-4E11-BD01-F010D62AE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vigencia normativa debe acreditarse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DE180346-2B4E-4618-B898-18D1B8061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DCF86AA-2B80-4DB5-868F-373BC6400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FDBED23-1B33-4E53-A54E-28E995657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publicación, entrada en vigor y modificatorias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FE822C7-5F48-493F-92AD-9C07FA864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41F1639-3CDA-4741-B908-6A19DA5AB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9F62D0F-B393-42B5-BE02-6F5D323C0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Distingue texto original, consolidado y disposición transitoria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699E92C-7C0C-443F-906C-56A20DA0B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622F2116-947D-4414-8094-F80B3BA0E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D1C14630-C4DF-4631-B0C4-11F6D83E2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fuente oficial forma parte de la evidencia de cumplimiento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e5c3eda37f437e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BF2D0F24-1605-4E21-8231-65E2A4DB3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3F12CB08-BC1B-491E-A24F-7D62F9AAD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73CF29B-EAA7-4265-8C64-FA56D8956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Adjunta enlace oficial y fecha de consulta a cada requisito.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8D2FF98-6BAD-43A3-BE10-3CCF18591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E74FC3E-BEB9-44BA-9A05-3E0766A17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AFEFEFA-61F1-408A-8EB8-006408BE6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27446 y D.S. 019-2009-MINAM · Ley 29325 · TUO Ley 27444, D.S. 004-2019-JUS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CF7CD3A-7CAC-45B6-B828-E85D211AF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Matriz legal ambiental inteligente · 16/20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5523c16ed144fd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8C725D3-AE31-47BB-8ADD-72BE112DA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94236135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FF02F50-C157-45FF-B54C-704C5B344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1E87611-7CC5-4F34-AFE5-9B2EF4E71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D3C4F14D-E789-4FBE-8ED8-B1C19D052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22380C3-6896-40B1-90EC-CAE6F2CE8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Interpretación: jerarquía, especialidad y competencia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02D79355-ED2C-450B-A758-C82ABB163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409D340-014F-49C9-8E41-263354458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BCC05960-3D48-4991-80C5-392884E71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norma sectorial especial opera dentro del marco general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F975A51-DE8A-4559-AC26-2627E1852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91ACE0F3-CE2D-4F48-8BDC-C98C56D83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611A16D6-1EA9-4E45-B58E-2560B501B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acto administrativo no puede contradecir una norma de mayor jerarquía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D3F38DAE-B072-4676-8799-6570DDD3F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E946FB88-4778-444E-A7FF-67E21E5FA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B040EF0-E272-4AF6-9A0C-63F8139D0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Las obligaciones locales requieren verificar competencia de la autoridad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936afe9c95495a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F097C7FB-9E08-4095-84BF-C25A955D6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EE01306-EB78-4D67-B502-C4791ADAD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E0D11299-4E9D-4916-852D-7241A240D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Documenta el criterio interpretativo usado en cada obligación crítica.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A458B89-691D-4B07-AE9F-8EFFB7076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7026050-EFDC-4D1A-ADBB-7B2CCDA1D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7A02C82-6B4C-4E72-BF82-FF30A9556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27446 y D.S. 019-2009-MINAM · Ley 29325 · TUO Ley 27444, D.S. 004-2019-JUS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7822F97-AEFA-40B7-B745-F32E9DD63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Matriz legal ambiental inteligente · 17/20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e62ca754114e8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359D7BD-0FB2-400F-84CB-512DDF8B9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1375389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9C0F228-6F78-4B2A-B8E9-2C082159E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A5F1F0A-A4AB-49CE-99A0-9556C9A48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C2F10564-ABFB-4EC6-B0E0-134142C9A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CFE8B94-C174-4177-BE93-D6ABA925F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Aplicabilidad: supuesto de hecho y consecuencia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6D807A0-D8DC-4968-B8BB-63753FD7D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2E7F4F40-7939-4843-9BA4-971EDC259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5CF836C0-2792-4557-8B77-308DBD9C1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Actividad, capacidad, ubicación o componente activan la obligación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91D3F2E-1B1D-4C4B-B871-577E462F9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D744AFD-B8B4-4442-AED8-EE1F1EBD1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4C1FE0A-997D-4E9B-AA57-9672077BB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No aplica exige fundamento verificable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DFF3356C-95D5-44E5-AAB1-DD8CE5F09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E918326F-C9F1-41B1-971C-067F63CD2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C19FFD5-5D1E-4F76-9290-A512E5067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consecuencia puede ser preventiva, correctiva o sancionadora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6b6601004d4833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0288FA2E-1FEC-477E-AF53-C0545A9F9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5CBC1F6-AAFA-48C3-A8C3-11BA4703B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1FA245B-4220-45A5-AFF7-D053F3B07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Crea una regla de aplicabilidad reproducible.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2792B29-15A0-441C-962F-79719B039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7B3592F-33EA-49A5-BB16-736333D46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4957BC5-1ADF-43AF-9204-D9960CB53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27446 y D.S. 019-2009-MINAM · Ley 29325 · TUO Ley 27444, D.S. 004-2019-JUS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7129213-EC74-4F48-BC0F-7FCF01C87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Matriz legal ambiental inteligente · 18/20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29ca0c024a415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37A7B8D-2243-4884-9F89-DA1AC04FF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62852601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0A4A1D2-5D46-45C1-91C4-A45E082FD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48691BE-7B6E-44BC-9E84-FA0686BE6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2C5CD53-6366-4FA5-A6F8-2930DAEA8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1C4B327-5F87-4B7A-9BA9-0CC229CA3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Control de cambios regulatorios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DF41D4BE-7ADE-4E43-8C3C-47A433E07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213D11A8-86B2-4F18-8A27-C8A78D403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A60FB7E-39C2-4249-8AED-DA5306DFD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Detectar, evaluar impacto, aprobar respuesta y comunicar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2F0F5230-B990-4761-9667-08844CFBB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676637C-5889-47D5-9974-9D3D9ECAC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CE1D44FA-1DDD-454C-960C-38F5AC4D8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fecha de corte jurídica debe ser visible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137ABC4-C34E-410B-B9B0-703DE32A1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34E0153-FCDD-4A88-94CB-F77C6473A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C9D9574-6839-4AAA-B50F-0754EBA5A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historial demuestra diligencia y evita matrices obsoletas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d4353d1ca94666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2A34B84-F5D7-413E-B84A-E68449E03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384F3E6-FE9A-452A-B801-1D1AD56FB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E835CE6-68FD-4925-9115-6B615698F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Implementa una bitácora con responsable y plazo de transición.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B0F46F0-7439-48D2-B7F7-AD00CAA7C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36AF3C8-6449-4273-BD62-EEC72BBC2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A8C072E-340A-4F86-8DCD-4FFBDFFD5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27446 y D.S. 019-2009-MINAM · Ley 29325 · TUO Ley 27444, D.S. 004-2019-JUS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841995A-36E4-4E1C-A3A7-BE0634AF6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Matriz legal ambiental inteligente · 19/20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b57b57d0184fbd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6318848-FD17-4D10-A52B-D5899BCF5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61215817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6F609F29-EED9-4B0C-812F-D91916EC6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3BB38E5-1151-48C7-9948-DB9266704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B52E54E1-202A-4DDE-88B3-32D7EBAA5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882AF9A-CCCF-4DA3-ABBD-092030A9A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alcance empieza con el contexto operativo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6ABF676-3931-4308-9026-113E4270C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5B8B810-EC0F-44FF-870A-BD34373AE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E3AA485-829F-472B-99B7-86951C679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Actividad, ubicación, permisos y componentes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6C4F24B-DC4B-4FBF-BECE-9ABE42CB5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66A93D6-EEFF-4A8A-98CC-4A2A30334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F00F150F-D130-494F-B208-89BBB580E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Aspectos e impactos ambientales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D9D06F9-FF08-4193-8EBF-5F2B8A495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50EA6FE-52DE-4251-990D-B999E7064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1C940937-F860-4DBE-A4AB-C49261890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Autoridades con competencia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58a7c89cc3458d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9EB3036D-3D73-41EA-81ED-B274E738D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80998EFF-D6BF-47B4-8F60-B89F36B18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577EC38-0215-4798-8E6E-CB2D0BDDE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Documenta límites y exclusiones de la matriz.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2030EA8B-59A2-4FEE-95B4-068ED0487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1F1C6CBE-F1EE-4748-9E6D-260552500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C0F3456-09BD-4776-9F46-B4AED7A09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27446 y D.S. 019-2009-MINAM · Ley 29325 · TUO Ley 27444, D.S. 004-2019-JUS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6C2E8EE-F850-46E7-8A49-39DD6F706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Matriz legal ambiental inteligente · 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3f0b120ed2477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B663566D-BC30-42AE-8FB3-99EF6ADB5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04024114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3A5EFEE6-50B2-4933-9714-A62BBA92A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8203112-603C-4B1D-8C72-76C54E10E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D6C6782-0168-46D2-8E05-EA20634F1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522DFA9-0B23-407E-A10E-1D4C18C9E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Auditoría jurídica de la matriz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014AF56-0863-446B-AF87-8BC03B21B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4EFF0D5-43FD-4880-AC7C-4701BAC71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D47E0900-33D7-4501-964A-67C38DCBD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Muestra norma vigente, obligación, evidencia y responsable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7DEAABC-794D-4E9D-ACC4-D99A8FF60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34BF23F-B080-4559-ACAA-E5EDE801B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0641AF4-0086-4E37-A29D-A02317D37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Comprueba coherencia con permisos e IGA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018C681-6274-4183-9ABD-069BA0D3D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637BD4B-D6C9-478B-9ED3-B3A36EA37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80DABA1-6C1F-4FE1-9497-DF84C1E18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Selecciona muestras críticas por riesgo y vencimiento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e18f9ead624e39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469B9F6-52EA-4C00-9026-D34D219B5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2073C88-1445-4D41-8237-57F25A1B4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424060C-B9FD-4B15-B27B-AC0A0A140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Ejecuta una revisión independiente de diez requisitos.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78BCA3D-9EDA-4827-A09D-0886C8281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E36F1F2-4826-4109-9625-8082588E3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796F6FA6-18C9-49C0-AA53-D2FA9A847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27446 y D.S. 019-2009-MINAM · Ley 29325 · TUO Ley 27444, D.S. 004-2019-JUS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44595A7-ED18-47AD-93CE-97425682A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Matriz legal ambiental inteligente · 20/20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123de737d840e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8503E829-179C-4CE1-A262-0A1AFBC89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69614415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2328254-98BF-4087-80D7-844DEEB6A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E50FBA2-7DD4-47F6-9E35-5EB9BDEAA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0C6E5D6-B506-4979-AFE2-76460EB86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8C2802A-D1CA-446F-AACD-4F9E6A2E1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jerarquía normativa evita contradicciones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3491AA0-39BF-4C7B-880A-BB7B79023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02E5445-EF4E-4C99-8302-F0A142B69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AA11F9E-3201-4BC1-8CCC-F3985290B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Constitución, leyes y reglamentos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DFA2687-C8B4-4400-BC92-7D4A741DC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93D87810-D4B5-4F96-A011-AC9CC7317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2D0E529-7BCA-401E-A649-86E39E726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Normas sectoriales y territoriales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1174FF2-466D-49DC-B745-B1184D912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77897FE-0A45-4F96-BF50-E6053CC08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C19C7962-F9F5-4B44-A2FE-4194DC527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Instrumentos y actos administrativos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033d58cb2f461c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BA5B9C2E-330E-494E-A115-AB303034E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84365E7-36BC-442F-9410-424DAD40B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D4A20E7-4AA0-4BDD-997C-68FA79F31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Ordena las fuentes por jerarquía y especialidad.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781337E-E9D7-485D-9960-39D0715C2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D5D80CC-B0C2-4492-B237-A07A9E07F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7F603FF-9E86-4910-9CCD-B659D6D22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27446 y D.S. 019-2009-MINAM · Ley 29325 · TUO Ley 27444, D.S. 004-2019-JUS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170CBC5-EAB0-47BF-9DC0-5A4BBD040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Matriz legal ambiental inteligente · 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981ef29bd84b5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958C52C-9E68-43FF-AA65-40BE429DF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26735459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0B79198-5921-4869-B581-5CF30F171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9F636B3-58B9-46BC-A51D-5A57DFC7C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E02781F-A37F-4453-9869-A97702CBC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B24A876-E621-4E6A-9A88-AC1467CCA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obligación debe escribirse como prueba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7B6AD8A7-7A0E-44A2-BA7D-A01BEC854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1CD3642-07A6-4F23-8C8D-255458DC4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53162FAF-8F3B-4DCD-8EC2-28F0DC53F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Sujeto obligado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602FFF89-7A5C-4C8C-BC66-5C8B33399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0FD47A1-3034-4BA2-9B14-484577BAF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10FF49D-2FB8-4431-A36B-FBA04F3AC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Conducta exigida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0C89688C-F58C-4B99-A2AA-87FD047AA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EC738E2-B3A8-44A0-9B75-4986ACA7F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1F96C3A-4A4E-4DDF-BE64-93B2234FA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Frecuencia, plazo y evidencia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df7e4cf13a4f09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E9B3660-6EEE-4054-910A-0AE56EB20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70F32B62-F303-4288-AD6A-1EACBD223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2596343-1279-410D-BF1F-60B2D6AAC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Redacta cada requisito con verbo verificable.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838AE7E-3281-4F4D-8C89-E092B953B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A688952A-73A3-48C1-8A0B-E7F755CE5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55686768-EEA9-4D05-85D6-754B00EF4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27446 y D.S. 019-2009-MINAM · Ley 29325 · TUO Ley 27444, D.S. 004-2019-JUS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7AFC872-FF4B-452B-834A-A61015F6C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Matriz legal ambiental inteligente · 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601542930f4a8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290FC07-CB4F-4F12-9CD9-102698263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3590521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42F5F2F-7E55-45D2-8B0B-3D08152E6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5CF86C4-FB4A-4DF0-B2C9-A6FCEF20D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0D6E7D0-74B6-4E94-9CB1-2279EB1A7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A921298-0790-4F3F-B4DE-E2BB54F34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Los compromisos del IGA también obligan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9EEA702-A4B9-4B5B-B0AC-FC6DD08D9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045355F-D9AF-4EFE-89EC-BC678176C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9030633-1659-41B5-B319-361F3719A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Medidas de manejo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1CB34B4-A340-4EA8-8717-0199CD104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4FE88F9-CBA7-4A60-A34A-D43D315F7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A9D4A90-924B-4AFF-8FB3-099756B2C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Programas de monitoreo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5BAEB19-359D-44C1-950D-A2A6448A1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7FA08AE-AB43-4EB0-8D1A-69CE7FF58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3F26CFA5-405C-4CAE-B9B9-544ADBF4E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Reportes y cronogramas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f2372d8a674bf0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49ABDD8-62CB-4AFD-B658-3A01EBBD0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47B5135-EE5D-4564-B5A8-6791CAB15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20D69186-0CDD-450E-9640-E9A5D65BF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Integra compromisos específicos junto a las normas.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EF024B1-DA2D-4E7A-9C37-A10A2D216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1FD5B174-F7EB-4633-827D-A44F34E5D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178113DF-E647-4FC5-9C21-76634BD48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27446 y D.S. 019-2009-MINAM · Ley 29325 · TUO Ley 27444, D.S. 004-2019-JUS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F1A5130-9913-4031-A643-2B1772071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Matriz legal ambiental inteligente · 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cbf3f35d554ae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93727D5-9BD1-417B-84E6-132A91D34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2504453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9B5E905-22E1-4662-A2C9-AEE90B432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5D03695-2F61-4625-B9C9-5EE3CBA31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F97B07C-1BDC-4FB8-AFC1-8048147DE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6EC5B25-E732-4270-985D-38F6BD8C6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Permisos y títulos habilitantes vencen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02E79173-3082-4242-8AAA-BBB7AC3ED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B6AF3DB-DDF8-4927-A849-5EA92387E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B2CCA4C1-D482-4C26-97DE-A126FAC7F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Fecha de emisión y vigencia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02EA447-F1CB-4F66-9934-80845F352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8500E49-2F9F-466E-A216-F492D3E3B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3091C14-DB4B-41D6-A516-6A30AFF44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Condiciones y límites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A028CD9-03FC-4CCD-BBD0-B400475C6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E117C636-CE58-4565-ACF1-52BE0BCB3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31E9807F-6A44-47F5-AD59-7A4E7E567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Renovación o modificación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500d6f8a6b4d81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9CB97F7-3F83-4D68-85CE-1EC578CC7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C7743F1-F922-486B-9C42-5EE26668B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C0568D7-BF4A-4AE2-9D5A-76EDDCE1B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Crea alertas previas a cada vencimiento.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40E7BFF-5977-47B1-BC9F-07D0EB028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BF330FA-9463-424E-9E46-8089D548C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09EEA49-67F6-4394-A53C-BD7CA34AB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27446 y D.S. 019-2009-MINAM · Ley 29325 · TUO Ley 27444, D.S. 004-2019-JUS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A3DEE4B-4578-4A76-9B7A-02A9F7B20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Matriz legal ambiental inteligente · 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500246bc32450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C06AB55-8A7A-44B6-9953-08F61F209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86334372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E736564-7ECA-47C0-8938-C334C4AEE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61457F1-8BA8-4F83-B70F-A5DAD1F46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0D32ABD2-B4F2-4CF6-B24C-28FE5F24E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0499AA0-8F0F-45AB-948E-0D57F4B90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Los estándares requieren contexto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BDB867E5-0C7F-40F6-95D1-473D95064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3DB71328-8D9F-4778-BCBA-7D3C8F7B2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8F25210-0127-49D6-A3DC-C31A713BC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ECA evalúa calidad del cuerpo receptor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F0D13B6-84E6-4432-B133-04F439C9B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414D69D-7F01-48B6-98B1-40880AE40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1B13E70-45B9-440D-B7FD-6B0E252CC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LMP controla emisiones o efluentes de la fuente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1C1CF79-5EC3-444D-B81D-95B61098A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A01DDC2-96BC-479B-B82B-A86C04F74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3B5695CE-633E-4D41-9893-C8794C4E9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comparación exige método y unidad correctos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6e069f795b4a83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9DA67C5-462E-4FE2-8954-9808358A0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3175DA0-7840-4AE8-AE8F-27C9C38C5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0358CCE-7A47-4415-89F3-92C48B84F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Clasifica correctamente cada parámetro evaluado.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C19DF5E-2A52-420A-B2D8-FEA3B2FC9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AB82440-57A2-43F2-97CE-C065AB333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61EA442-920D-4820-9D3F-84801C949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27446 y D.S. 019-2009-MINAM · Ley 29325 · TUO Ley 27444, D.S. 004-2019-JUS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43B072C-8E12-433E-853C-6B35DC9A2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Matriz legal ambiental inteligente · 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9c0065da2b437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AE41DF7D-A724-40E2-A34C-168503CC3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52294538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AE16602-3DE0-4FAE-921E-6652C8CDF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7C06F53-F930-45EB-8A7E-1A5CE5BF4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4082689-5FFE-4DBA-8E14-A640CE4C7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0F319C7-65CE-448C-9978-42476C451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Evidencia suficiente es evidencia trazable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4C2A002-CCCA-4DED-9F50-BE3C22E1C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FB583201-70FF-4510-BB89-D8C9940E8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DBF6FA1-82E9-4DCC-9F3D-AFB09E1BD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Documento, registro o dato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5066C21-68AE-489C-A1DF-ECE86A9B9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A4AAA55-982D-4A4F-8F6E-124FCD877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0121200-56FA-405A-A057-9C74EA790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Ubicación y custodio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2969C26-2495-4643-B0BE-FEAA7953E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89F3B63-D64E-45A6-99F7-EA3DAEE5D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CF46EA6D-BF5E-4CE0-91C6-9E1EBC018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Periodo cubierto y control de versión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c6ce6d8d854fe3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D32193F-8C01-4FF6-A031-78235AB8D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7BAA449C-A2C0-4013-A17C-E94784692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EA2D809B-32BE-4F84-9CB3-8B12A5BD4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Vincula cada obligación con evidencia recuperable.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5C5F3CB-3341-4D9F-B1B0-BA22721A5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A96E4453-B00B-4F51-84D9-6CFE15383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E2CA942-3DC5-4573-AC45-A26BA670A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27446 y D.S. 019-2009-MINAM · Ley 29325 · TUO Ley 27444, D.S. 004-2019-JUS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38A2E51-B91F-4683-B431-178D820A1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Matriz legal ambiental inteligente · 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51fc66a1c14db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8DC171E-27CA-4B16-83ED-35891075C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41890912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31758CF-215D-4501-B465-8E319E252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03FAE62-E9ED-4ABD-9D10-8D39204E1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381C3D8-1593-44DF-B5C7-D09748BBA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B749660-A775-4468-8E8B-CBDEE4405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brecha se evalúa con criterio uniforme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CF6B3B3-380E-49F9-9D15-25A65AFE0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D257359-E8AE-40B8-827E-66EB20515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982D166-7A88-4AD1-ACDB-1950096D6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Cumple, parcial, no cumple o no aplica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2DCFE36E-F628-4F30-857D-9BD7B5382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E2D327A8-BC0F-4F28-BF46-F3162AF2A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6467170-E94C-4B8F-895A-A26975F19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Fundamento de la calificación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BCCD0A4-FE00-4FF3-8765-CA32D5796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6F0B4A5A-4B27-42B1-A257-74415DE5F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C048D2D8-173F-4552-88FA-37B1F8E9C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Acción, responsable y fecha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761e2399404570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FDED3C5-D787-4F7E-AB22-A6E73985A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4636BD16-4150-4B2F-97BE-F7F8621CB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800BC38-1BE0-4D11-AFA0-1D0D78B49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reglas de calificación antes de evaluar.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78AC1EE-F1AA-4085-8845-473F71DB1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795AE01-9252-4457-BC4C-2678A4741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BE7DA96-BC01-47FF-8C69-31D77DBB1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28611 · Ley 27446 y D.S. 019-2009-MINAM · Ley 29325 · TUO Ley 27444, D.S. 004-2019-JUS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81269A7-CF39-458B-9230-0E1A5DAA7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Matriz legal ambiental inteligente · 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c644845da9492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E9EF509-1D9F-450A-976E-15D2B0EC5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47654480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2026-07-23T16:26:36.8980000Z</dcterms:created>
  <dcterms:modified xsi:type="dcterms:W3CDTF">2026-07-23T16:26:36.8980000Z</dcterms:modified>
</coreProperties>
</file>