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74b35e76b6b474e" /><Relationship Type="http://schemas.openxmlformats.org/officeDocument/2006/relationships/extended-properties" Target="/docProps/app.xml" Id="R02e89e38851f434d" /><Relationship Type="http://schemas.openxmlformats.org/officeDocument/2006/relationships/officeDocument" Target="/ppt/presentation.xml" Id="R648575cdbadf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d3523153d4364"/>
  </p:sldMasterIdLst>
  <p:notesMasterIdLst>
    <p:notesMasterId xmlns:r="http://schemas.openxmlformats.org/officeDocument/2006/relationships" r:id="Rbd17269463044fea"/>
  </p:notesMasterIdLst>
  <p:sldIdLst>
    <p:sldId xmlns:r="http://schemas.openxmlformats.org/officeDocument/2006/relationships" id="256" r:id="R848bc13b562040d7"/>
    <p:sldId xmlns:r="http://schemas.openxmlformats.org/officeDocument/2006/relationships" id="257" r:id="Rac4742bf975349b4"/>
    <p:sldId xmlns:r="http://schemas.openxmlformats.org/officeDocument/2006/relationships" id="258" r:id="Ree400cfac45e47f0"/>
    <p:sldId xmlns:r="http://schemas.openxmlformats.org/officeDocument/2006/relationships" id="259" r:id="R88d04108514142de"/>
    <p:sldId xmlns:r="http://schemas.openxmlformats.org/officeDocument/2006/relationships" id="260" r:id="R887fbcfd7b4d4278"/>
    <p:sldId xmlns:r="http://schemas.openxmlformats.org/officeDocument/2006/relationships" id="261" r:id="R652db96063e240ff"/>
    <p:sldId xmlns:r="http://schemas.openxmlformats.org/officeDocument/2006/relationships" id="262" r:id="R81dbf0c43c644d1a"/>
    <p:sldId xmlns:r="http://schemas.openxmlformats.org/officeDocument/2006/relationships" id="263" r:id="R195a1e29047d4942"/>
    <p:sldId xmlns:r="http://schemas.openxmlformats.org/officeDocument/2006/relationships" id="264" r:id="R5809eb3649384f95"/>
    <p:sldId xmlns:r="http://schemas.openxmlformats.org/officeDocument/2006/relationships" id="265" r:id="R0383b2f8c9b14b83"/>
    <p:sldId xmlns:r="http://schemas.openxmlformats.org/officeDocument/2006/relationships" id="266" r:id="R28abb75a3e9b47f6"/>
    <p:sldId xmlns:r="http://schemas.openxmlformats.org/officeDocument/2006/relationships" id="267" r:id="R5fb508f6c7e4453f"/>
    <p:sldId xmlns:r="http://schemas.openxmlformats.org/officeDocument/2006/relationships" id="268" r:id="R102cd6a7f3e049a9"/>
    <p:sldId xmlns:r="http://schemas.openxmlformats.org/officeDocument/2006/relationships" id="269" r:id="R76856aa71ba744d1"/>
    <p:sldId xmlns:r="http://schemas.openxmlformats.org/officeDocument/2006/relationships" id="270" r:id="R5497f36df1d14361"/>
    <p:sldId xmlns:r="http://schemas.openxmlformats.org/officeDocument/2006/relationships" id="271" r:id="R1bbf22e94a6440f0"/>
    <p:sldId xmlns:r="http://schemas.openxmlformats.org/officeDocument/2006/relationships" id="272" r:id="R12af8f4bc3534640"/>
    <p:sldId xmlns:r="http://schemas.openxmlformats.org/officeDocument/2006/relationships" id="273" r:id="R3db0b70fcd8f45a0"/>
    <p:sldId xmlns:r="http://schemas.openxmlformats.org/officeDocument/2006/relationships" id="274" r:id="R1c1744c2bc874bfa"/>
    <p:sldId xmlns:r="http://schemas.openxmlformats.org/officeDocument/2006/relationships" id="275" r:id="R65dbf95c99264755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e4df78211824478" /><Relationship Type="http://schemas.openxmlformats.org/officeDocument/2006/relationships/slideMaster" Target="/ppt/slideMasters/slideMaster1.xml" Id="R8cdd3523153d4364" /><Relationship Type="http://schemas.openxmlformats.org/officeDocument/2006/relationships/notesMaster" Target="/ppt/notesMasters/notesMaster1.xml" Id="Rbd17269463044fea" /><Relationship Type="http://schemas.openxmlformats.org/officeDocument/2006/relationships/presProps" Target="/ppt/presProps.xml" Id="Rc7bae137d30640a2" /><Relationship Type="http://schemas.openxmlformats.org/officeDocument/2006/relationships/tableStyles" Target="/ppt/tableStyles.xml" Id="R4ef6fc51410443bc" /><Relationship Type="http://schemas.openxmlformats.org/officeDocument/2006/relationships/slide" Target="/ppt/slides/slide1.xml" Id="R848bc13b562040d7" /><Relationship Type="http://schemas.openxmlformats.org/officeDocument/2006/relationships/slide" Target="/ppt/slides/slide2.xml" Id="Rac4742bf975349b4" /><Relationship Type="http://schemas.openxmlformats.org/officeDocument/2006/relationships/slide" Target="/ppt/slides/slide3.xml" Id="Ree400cfac45e47f0" /><Relationship Type="http://schemas.openxmlformats.org/officeDocument/2006/relationships/slide" Target="/ppt/slides/slide4.xml" Id="R88d04108514142de" /><Relationship Type="http://schemas.openxmlformats.org/officeDocument/2006/relationships/slide" Target="/ppt/slides/slide5.xml" Id="R887fbcfd7b4d4278" /><Relationship Type="http://schemas.openxmlformats.org/officeDocument/2006/relationships/slide" Target="/ppt/slides/slide6.xml" Id="R652db96063e240ff" /><Relationship Type="http://schemas.openxmlformats.org/officeDocument/2006/relationships/slide" Target="/ppt/slides/slide7.xml" Id="R81dbf0c43c644d1a" /><Relationship Type="http://schemas.openxmlformats.org/officeDocument/2006/relationships/slide" Target="/ppt/slides/slide8.xml" Id="R195a1e29047d4942" /><Relationship Type="http://schemas.openxmlformats.org/officeDocument/2006/relationships/slide" Target="/ppt/slides/slide9.xml" Id="R5809eb3649384f95" /><Relationship Type="http://schemas.openxmlformats.org/officeDocument/2006/relationships/slide" Target="/ppt/slides/slide10.xml" Id="R0383b2f8c9b14b83" /><Relationship Type="http://schemas.openxmlformats.org/officeDocument/2006/relationships/slide" Target="/ppt/slides/slide11.xml" Id="R28abb75a3e9b47f6" /><Relationship Type="http://schemas.openxmlformats.org/officeDocument/2006/relationships/slide" Target="/ppt/slides/slide12.xml" Id="R5fb508f6c7e4453f" /><Relationship Type="http://schemas.openxmlformats.org/officeDocument/2006/relationships/slide" Target="/ppt/slides/slide13.xml" Id="R102cd6a7f3e049a9" /><Relationship Type="http://schemas.openxmlformats.org/officeDocument/2006/relationships/slide" Target="/ppt/slides/slide14.xml" Id="R76856aa71ba744d1" /><Relationship Type="http://schemas.openxmlformats.org/officeDocument/2006/relationships/slide" Target="/ppt/slides/slide15.xml" Id="R5497f36df1d14361" /><Relationship Type="http://schemas.openxmlformats.org/officeDocument/2006/relationships/slide" Target="/ppt/slides/slide16.xml" Id="R1bbf22e94a6440f0" /><Relationship Type="http://schemas.openxmlformats.org/officeDocument/2006/relationships/slide" Target="/ppt/slides/slide17.xml" Id="R12af8f4bc3534640" /><Relationship Type="http://schemas.openxmlformats.org/officeDocument/2006/relationships/slide" Target="/ppt/slides/slide18.xml" Id="R3db0b70fcd8f45a0" /><Relationship Type="http://schemas.openxmlformats.org/officeDocument/2006/relationships/slide" Target="/ppt/slides/slide19.xml" Id="R1c1744c2bc874bfa" /><Relationship Type="http://schemas.openxmlformats.org/officeDocument/2006/relationships/slide" Target="/ppt/slides/slide20.xml" Id="R65dbf95c9926475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50334cc6496428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ff7c65f3583494c" /><Relationship Type="http://schemas.openxmlformats.org/officeDocument/2006/relationships/notesMaster" Target="/ppt/notesMasters/notesMaster1.xml" Id="R8cd11848d9a0485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8061355418a44c3" /><Relationship Type="http://schemas.openxmlformats.org/officeDocument/2006/relationships/notesMaster" Target="/ppt/notesMasters/notesMaster1.xml" Id="R3d408dfd1b0d4a5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8c7146c1d624776" /><Relationship Type="http://schemas.openxmlformats.org/officeDocument/2006/relationships/notesMaster" Target="/ppt/notesMasters/notesMaster1.xml" Id="R63f68889dfe2465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ea20c6ad1d64ea6" /><Relationship Type="http://schemas.openxmlformats.org/officeDocument/2006/relationships/notesMaster" Target="/ppt/notesMasters/notesMaster1.xml" Id="Rae292ad8db58490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c0fc39f1cd248eb" /><Relationship Type="http://schemas.openxmlformats.org/officeDocument/2006/relationships/notesMaster" Target="/ppt/notesMasters/notesMaster1.xml" Id="R7a3673fb59db455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62e237d332c46f3" /><Relationship Type="http://schemas.openxmlformats.org/officeDocument/2006/relationships/notesMaster" Target="/ppt/notesMasters/notesMaster1.xml" Id="Rab564ade81ee434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ed2adc85e6d46d8" /><Relationship Type="http://schemas.openxmlformats.org/officeDocument/2006/relationships/notesMaster" Target="/ppt/notesMasters/notesMaster1.xml" Id="R55613fd561e04f2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b7ed8de05ed48a9" /><Relationship Type="http://schemas.openxmlformats.org/officeDocument/2006/relationships/notesMaster" Target="/ppt/notesMasters/notesMaster1.xml" Id="Rb5d4dfa3d49c4fb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a1585d2842f44d3" /><Relationship Type="http://schemas.openxmlformats.org/officeDocument/2006/relationships/notesMaster" Target="/ppt/notesMasters/notesMaster1.xml" Id="R4b9e95d53e93480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c401793e4534cfb" /><Relationship Type="http://schemas.openxmlformats.org/officeDocument/2006/relationships/notesMaster" Target="/ppt/notesMasters/notesMaster1.xml" Id="R829f354e93b04fe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e600bb5f91e4fc4" /><Relationship Type="http://schemas.openxmlformats.org/officeDocument/2006/relationships/notesMaster" Target="/ppt/notesMasters/notesMaster1.xml" Id="R2bd637f9065846a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d58585a15a8485c" /><Relationship Type="http://schemas.openxmlformats.org/officeDocument/2006/relationships/notesMaster" Target="/ppt/notesMasters/notesMaster1.xml" Id="R3e6cbe34f7f6406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a1c5201a58c4941" /><Relationship Type="http://schemas.openxmlformats.org/officeDocument/2006/relationships/notesMaster" Target="/ppt/notesMasters/notesMaster1.xml" Id="R1451a2f1576d494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f3da2e7743a4fa6" /><Relationship Type="http://schemas.openxmlformats.org/officeDocument/2006/relationships/notesMaster" Target="/ppt/notesMasters/notesMaster1.xml" Id="R191ddd50cbe7417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dd37d1f63094e4f" /><Relationship Type="http://schemas.openxmlformats.org/officeDocument/2006/relationships/notesMaster" Target="/ppt/notesMasters/notesMaster1.xml" Id="R1ceb27b3e7f846d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edc2050d7154513" /><Relationship Type="http://schemas.openxmlformats.org/officeDocument/2006/relationships/notesMaster" Target="/ppt/notesMasters/notesMaster1.xml" Id="R197d7ce235634a2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37c03f489e84f7a" /><Relationship Type="http://schemas.openxmlformats.org/officeDocument/2006/relationships/notesMaster" Target="/ppt/notesMasters/notesMaster1.xml" Id="Rededc1a716cf41f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83b321df4634eb8" /><Relationship Type="http://schemas.openxmlformats.org/officeDocument/2006/relationships/notesMaster" Target="/ppt/notesMasters/notesMaster1.xml" Id="R285ba87a75fe43a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c8a1580e71a464e" /><Relationship Type="http://schemas.openxmlformats.org/officeDocument/2006/relationships/notesMaster" Target="/ppt/notesMasters/notesMaster1.xml" Id="R537d6905c6a74a6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8a4a19ff35e4323" /><Relationship Type="http://schemas.openxmlformats.org/officeDocument/2006/relationships/notesMaster" Target="/ppt/notesMasters/notesMaster1.xml" Id="Reca9b76e740346f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586a18d0b4bd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8228ed4b8a44562" /><Relationship Type="http://schemas.openxmlformats.org/officeDocument/2006/relationships/slideLayout" Target="/ppt/slideLayouts/slideLayout1.xml" Id="R582785b4875c409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785b4875c409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c830a2fbd4742" /><Relationship Type="http://schemas.openxmlformats.org/officeDocument/2006/relationships/image" Target="/ppt/media/image.jpeg" Id="Rfdf9d5899778406d" /><Relationship Type="http://schemas.openxmlformats.org/officeDocument/2006/relationships/image" Target="/ppt/media/image.png" Id="R13f223ac66c04b92" /><Relationship Type="http://schemas.openxmlformats.org/officeDocument/2006/relationships/notesSlide" Target="/ppt/notesSlides/notesSlide1.xml" Id="Re31cbaebfe6b497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6f9bff66947f8" /><Relationship Type="http://schemas.openxmlformats.org/officeDocument/2006/relationships/image" Target="/ppt/media/image10.jpeg" Id="R9a4bf0f486e14fb4" /><Relationship Type="http://schemas.openxmlformats.org/officeDocument/2006/relationships/image" Target="/ppt/media/image10.png" Id="R652c175f87e742c1" /><Relationship Type="http://schemas.openxmlformats.org/officeDocument/2006/relationships/notesSlide" Target="/ppt/notesSlides/notesSlide10.xml" Id="R972f5b2fc32e43a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64f9b59794f6a" /><Relationship Type="http://schemas.openxmlformats.org/officeDocument/2006/relationships/image" Target="/ppt/media/image11.jpeg" Id="R160b26323d164dc5" /><Relationship Type="http://schemas.openxmlformats.org/officeDocument/2006/relationships/image" Target="/ppt/media/image11.png" Id="R6be56e3c8b2f4455" /><Relationship Type="http://schemas.openxmlformats.org/officeDocument/2006/relationships/notesSlide" Target="/ppt/notesSlides/notesSlide11.xml" Id="Rd9b4f4bf8a524a0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870ab5d2843cb" /><Relationship Type="http://schemas.openxmlformats.org/officeDocument/2006/relationships/image" Target="/ppt/media/image12.jpeg" Id="R6a461a19d7524f90" /><Relationship Type="http://schemas.openxmlformats.org/officeDocument/2006/relationships/image" Target="/ppt/media/image12.png" Id="R4f3b65481ec849a3" /><Relationship Type="http://schemas.openxmlformats.org/officeDocument/2006/relationships/notesSlide" Target="/ppt/notesSlides/notesSlide12.xml" Id="Ra150272f73144f9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c0b11add145a5" /><Relationship Type="http://schemas.openxmlformats.org/officeDocument/2006/relationships/image" Target="/ppt/media/image13.jpeg" Id="R220834af4d3e42fc" /><Relationship Type="http://schemas.openxmlformats.org/officeDocument/2006/relationships/image" Target="/ppt/media/image13.png" Id="R07d316d8c6404a1f" /><Relationship Type="http://schemas.openxmlformats.org/officeDocument/2006/relationships/notesSlide" Target="/ppt/notesSlides/notesSlide13.xml" Id="R441cd2db25c14d2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f3a9d4b2743c5" /><Relationship Type="http://schemas.openxmlformats.org/officeDocument/2006/relationships/image" Target="/ppt/media/image14.jpeg" Id="R59cfc5f165a14e28" /><Relationship Type="http://schemas.openxmlformats.org/officeDocument/2006/relationships/image" Target="/ppt/media/image14.png" Id="R7a199b432bf04cd3" /><Relationship Type="http://schemas.openxmlformats.org/officeDocument/2006/relationships/notesSlide" Target="/ppt/notesSlides/notesSlide14.xml" Id="R07ffca2369794f6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5541ba25a42ac" /><Relationship Type="http://schemas.openxmlformats.org/officeDocument/2006/relationships/image" Target="/ppt/media/image15.jpeg" Id="R6a18b452ae074297" /><Relationship Type="http://schemas.openxmlformats.org/officeDocument/2006/relationships/image" Target="/ppt/media/image15.png" Id="Rfea0c9f20d6045e5" /><Relationship Type="http://schemas.openxmlformats.org/officeDocument/2006/relationships/notesSlide" Target="/ppt/notesSlides/notesSlide15.xml" Id="R83f4cd167d554d1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6a240bb0e4f34" /><Relationship Type="http://schemas.openxmlformats.org/officeDocument/2006/relationships/image" Target="/ppt/media/image16.jpeg" Id="R67336c192b524612" /><Relationship Type="http://schemas.openxmlformats.org/officeDocument/2006/relationships/image" Target="/ppt/media/image16.png" Id="Rc7cb8f93918843a5" /><Relationship Type="http://schemas.openxmlformats.org/officeDocument/2006/relationships/notesSlide" Target="/ppt/notesSlides/notesSlide16.xml" Id="Rd7402cfc577c471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0c891a74405e" /><Relationship Type="http://schemas.openxmlformats.org/officeDocument/2006/relationships/image" Target="/ppt/media/image17.jpeg" Id="R0bfe5d2abc694dc5" /><Relationship Type="http://schemas.openxmlformats.org/officeDocument/2006/relationships/image" Target="/ppt/media/image17.png" Id="Rf082e519ef884dd6" /><Relationship Type="http://schemas.openxmlformats.org/officeDocument/2006/relationships/notesSlide" Target="/ppt/notesSlides/notesSlide17.xml" Id="R71d00d8b2d7a441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7ce5da73b4d6b" /><Relationship Type="http://schemas.openxmlformats.org/officeDocument/2006/relationships/image" Target="/ppt/media/image18.jpeg" Id="R27fd83686d6b4edc" /><Relationship Type="http://schemas.openxmlformats.org/officeDocument/2006/relationships/image" Target="/ppt/media/image18.png" Id="Rcc560457c6c0418f" /><Relationship Type="http://schemas.openxmlformats.org/officeDocument/2006/relationships/notesSlide" Target="/ppt/notesSlides/notesSlide18.xml" Id="R09bb0fe949b149d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6b6e05bed4e8c" /><Relationship Type="http://schemas.openxmlformats.org/officeDocument/2006/relationships/image" Target="/ppt/media/image19.jpeg" Id="R5bca069623b743c7" /><Relationship Type="http://schemas.openxmlformats.org/officeDocument/2006/relationships/image" Target="/ppt/media/image19.png" Id="Rab72756baefd42af" /><Relationship Type="http://schemas.openxmlformats.org/officeDocument/2006/relationships/notesSlide" Target="/ppt/notesSlides/notesSlide19.xml" Id="Rcdfa4ea7d095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2116d4ff483b" /><Relationship Type="http://schemas.openxmlformats.org/officeDocument/2006/relationships/image" Target="/ppt/media/image2.jpeg" Id="R9685facebc024137" /><Relationship Type="http://schemas.openxmlformats.org/officeDocument/2006/relationships/image" Target="/ppt/media/image2.png" Id="R9b67283624e84caa" /><Relationship Type="http://schemas.openxmlformats.org/officeDocument/2006/relationships/notesSlide" Target="/ppt/notesSlides/notesSlide2.xml" Id="Rf16a686dbdb54df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a4ebb14c04c79" /><Relationship Type="http://schemas.openxmlformats.org/officeDocument/2006/relationships/image" Target="/ppt/media/image20.jpeg" Id="Rd65b05b4f0f74adc" /><Relationship Type="http://schemas.openxmlformats.org/officeDocument/2006/relationships/image" Target="/ppt/media/image20.png" Id="R7d470b20d85a4eab" /><Relationship Type="http://schemas.openxmlformats.org/officeDocument/2006/relationships/notesSlide" Target="/ppt/notesSlides/notesSlide20.xml" Id="R56d4e41ab0ca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302ee335f4d99" /><Relationship Type="http://schemas.openxmlformats.org/officeDocument/2006/relationships/image" Target="/ppt/media/image3.jpeg" Id="R9cb8542b5a074c31" /><Relationship Type="http://schemas.openxmlformats.org/officeDocument/2006/relationships/image" Target="/ppt/media/image3.png" Id="R7dc37cc237814dc2" /><Relationship Type="http://schemas.openxmlformats.org/officeDocument/2006/relationships/notesSlide" Target="/ppt/notesSlides/notesSlide3.xml" Id="R4804a1fc887a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da682cc5d4b08" /><Relationship Type="http://schemas.openxmlformats.org/officeDocument/2006/relationships/image" Target="/ppt/media/image4.jpeg" Id="R1e975133e341464f" /><Relationship Type="http://schemas.openxmlformats.org/officeDocument/2006/relationships/image" Target="/ppt/media/image4.png" Id="Rcdcc9c3bf22649b6" /><Relationship Type="http://schemas.openxmlformats.org/officeDocument/2006/relationships/notesSlide" Target="/ppt/notesSlides/notesSlide4.xml" Id="R61733bcc4b47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3bad6582946e4" /><Relationship Type="http://schemas.openxmlformats.org/officeDocument/2006/relationships/image" Target="/ppt/media/image5.jpeg" Id="R273017461d224980" /><Relationship Type="http://schemas.openxmlformats.org/officeDocument/2006/relationships/image" Target="/ppt/media/image5.png" Id="R7d9a9758f9844b62" /><Relationship Type="http://schemas.openxmlformats.org/officeDocument/2006/relationships/notesSlide" Target="/ppt/notesSlides/notesSlide5.xml" Id="R436720c5ca58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e685bb5aa4ab7" /><Relationship Type="http://schemas.openxmlformats.org/officeDocument/2006/relationships/image" Target="/ppt/media/image6.jpeg" Id="R9c3f30e62e8f461e" /><Relationship Type="http://schemas.openxmlformats.org/officeDocument/2006/relationships/image" Target="/ppt/media/image6.png" Id="Rf1531f9b9c4d44b4" /><Relationship Type="http://schemas.openxmlformats.org/officeDocument/2006/relationships/notesSlide" Target="/ppt/notesSlides/notesSlide6.xml" Id="R57cc5297bbea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78a5f1404192" /><Relationship Type="http://schemas.openxmlformats.org/officeDocument/2006/relationships/image" Target="/ppt/media/image7.jpeg" Id="R39683ed53fc84b20" /><Relationship Type="http://schemas.openxmlformats.org/officeDocument/2006/relationships/image" Target="/ppt/media/image7.png" Id="R4c061626345e4164" /><Relationship Type="http://schemas.openxmlformats.org/officeDocument/2006/relationships/notesSlide" Target="/ppt/notesSlides/notesSlide7.xml" Id="Rd8e34153343e43e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8f42cf5fa49fa" /><Relationship Type="http://schemas.openxmlformats.org/officeDocument/2006/relationships/image" Target="/ppt/media/image8.jpeg" Id="R61ce4d345bb74011" /><Relationship Type="http://schemas.openxmlformats.org/officeDocument/2006/relationships/image" Target="/ppt/media/image8.png" Id="Rdff352313bf0448f" /><Relationship Type="http://schemas.openxmlformats.org/officeDocument/2006/relationships/notesSlide" Target="/ppt/notesSlides/notesSlide8.xml" Id="Reefc37ae3a024df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407c8df844ebd" /><Relationship Type="http://schemas.openxmlformats.org/officeDocument/2006/relationships/image" Target="/ppt/media/image9.jpeg" Id="R2d2b8cc48fd14bc0" /><Relationship Type="http://schemas.openxmlformats.org/officeDocument/2006/relationships/image" Target="/ppt/media/image9.png" Id="R1c98d777ecf44538" /><Relationship Type="http://schemas.openxmlformats.org/officeDocument/2006/relationships/notesSlide" Target="/ppt/notesSlides/notesSlide9.xml" Id="R854c7700573a40a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f9d5899778406d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FB1885C3-5714-4598-BEA9-B878638BD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21695C37-7614-44AD-B51D-5C6BE0BE5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F13B8879-ABEB-4EA0-9664-9F65678ED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01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597A2DE8-95C1-404C-AFBF-6B54C2808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Fiscalizar no es solo sancionar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1FBE8C62-73CB-4AF8-9663-02F45F945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Arquitectura de la fiscalización ambiental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0A526013-22CE-40A1-ACFE-F162567E9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Diferencia las etapas aplicables a tu organización.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f223ac66c04b9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CD3CAF3-3816-4316-ADB3-A3DE5D96C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8691212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42CDA2B-6966-421F-A84A-B2E179D7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EE90325-3A80-43AB-BE28-B671B6539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65F221A-0538-4182-AB34-C428439EC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6310C08-2334-410D-966C-C9BE93C31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declaraciones generan evidencia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49D865A-3E21-4023-8E7C-C66547F1E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04D792A-57A1-4F8D-B958-D9BD59172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E863E51-9614-4816-8C91-F404B1B4B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Responder con hechos verificables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6188543-348C-4AB5-9625-45F6F53E7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8CA26FD-A778-4F67-84E4-68A258C4C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B18B287-70C1-424F-B8BD-78E1CFCED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Evitar suposiciones o compromisos improvisados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3F8C315-CEB3-4183-A629-1877A9C4C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7C75F82-A810-4632-ACDC-1995281FB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9B32B3B-D476-4D06-8538-774C1600D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Registrar solicitudes y entregas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4bf0f486e14fb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04A417A-8F01-4437-920B-ACD2BF8B8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A0B42D2-830B-4746-9928-A6598E9F7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0FD8D44-E5FB-4440-9F62-E81F714FA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Prepara una guía de comunicación durante supervisiones.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E686F90-C8E0-40D2-A2B1-EADDCE29A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55E939C-6231-443C-AFCF-09BCF6212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BE82809-A474-470E-8A60-10137A1C2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56A1E79-4317-4C3C-AAFB-EAD2CF8AC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2c175f87e742c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130DBB7-D5B8-4BDE-A6F4-2479B74A8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3682533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D9F5717-7722-42D4-87EB-C7C629C34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E53867E-75AB-48DC-87D8-28A91C75A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1AA04A2-A322-42B8-9660-6EBBBE4E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80CF11-A77B-4138-A4A4-DA0ADE34E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apoya, pero no sustituye el juicio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B56EDEC-25E6-4DA1-898C-F2D49F16C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3925195-857D-4EF8-99C4-12C59E0D7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C2BE917-52C9-47A3-8D7F-0170DA1F4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 documentos y detecta vacíos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32E0DC5-6E6A-402A-8F9E-A80EE97F8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B479AEF-643B-4EC5-91F1-B73EC5B99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E7AB34F-5F81-4F0D-8959-FBF9835C9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Resume obligaciones con revisión humana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F8E3E77-DC1B-470B-8E3E-73C2B8995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F438C17-396B-46B3-A8D2-2258A2C31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8BDD038-04C8-4487-B69D-3A29C6EC3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debe inventar normas, resultados ni evidencias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0b26323d164dc5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84F76D0-2BB3-4F15-8D64-7F77C9A5C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2C247FF-0F0F-499E-BEAE-8CF3BB3EE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6F852AA-98EB-43D0-9F7B-EDFE6D4F9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Establece una regla de revisión humana obligatoria.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BBE8057-C410-4A0F-BB6A-A4EDCAADB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F757C4C-55B1-4161-B27B-B5156FF00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0041E79-2C29-4187-BCEA-745FEDF5A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44C496B-9D1C-46F3-A7B8-C29E007FA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e56e3c8b2f445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9303502-E373-41E4-8CF7-93F577266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3284896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60372D4-8A49-4C61-B5FF-5A0938DAF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A22E5F0-220B-460C-BE79-0488339F5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3F8AD49-50CD-4993-A62F-48D7D7337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3B0AB41-A7FE-402E-ADFA-02D307424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gobernanza de datos protege la defensa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FA8E31C-93B3-4D37-A1EF-0AA28D959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3F98E46-4D6D-4558-8F0C-A0640211B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84C68BA-6E02-4E15-AACA-DCD94C67D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Accesos por rol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E368A44-EBF7-416C-A82F-4CF21B3D3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DB7DA9D-FD1D-47D2-8222-DE904A518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8AF50E0-E39A-452E-9EE4-77C4F5A69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Bitácora de cambios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0411B85-819B-498C-B99F-18A4FD302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61C60E2-723A-4B11-8073-336E44C84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CCB80F0-E5B2-49DF-9529-3863AADE4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Retención y respaldo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461a19d7524f9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4C65CC4-269A-4D18-88F0-20EB716BE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74BE0F9-AE56-4695-9903-35ADCBAC5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B842A7B-02CC-4761-8093-9716C91EC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custodio, ubicación y periodo de conservación.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1367E4C-BF7B-46D8-B3C8-7678C7E13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020A953-9114-4738-8B42-3D1837B1C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C1044A5-897D-4C89-A9DB-73657064F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BCD298E-230A-4797-BF03-C42F0B5F6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3b65481ec849a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FA0E8B4-963E-4473-8CE9-8D1B410F3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56077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BCFBCDD-B0D3-4CE0-95E7-6186C62D6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9059CA0-8C6D-4A5B-93A8-A341E52A2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04A0A4F-56DE-4497-B28E-DE6F623CA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AD3C1FD-877F-4E15-AF21-0CD745753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 hallazgo puede escalar rápidamente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DF7EF91-BE0C-4E3A-8371-35201C556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F6CDB34-0BF7-4087-B196-79F79A63F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426D432-FD48-4865-AF6A-D3C7138BE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Observación técnica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A9E01CF-EDA0-4DF0-9F55-E533E14AE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8BEE226-7843-438E-B859-A12FDED8D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57A7865-89DE-480F-898D-3474F563A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Medida preventiva o requerimiento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4F9C9D2-28E8-422F-86CD-2ACFCB69A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1564BC8-56B2-4BF1-AAA0-B13753D9B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A0FF997-CFBD-4A56-8CCF-EA2EE1F9D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Imputación y eventual sanción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0834af4d3e42f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AAA3B17-DF54-4461-8D95-E0EEB0F58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94F4E53-7AE7-4224-9770-B7DD7D94F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CFF05C4-C86C-4903-B923-4E1842D18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Diseña alertas para hechos que requieren escalamiento inmediato.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478B978-23B3-4FB9-993C-4FA772A4F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CE7F9FE-0E96-4453-9EBC-EDE05E962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2CB49B6-E264-477F-A40B-D72696DD3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EF3A991-7F3D-402B-8A83-856D00670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d316d8c6404a1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86CB76B-60DF-448F-89D6-1F358D121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0260465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76B6F55-D1BD-404C-BAFB-FF26AA569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362DF80-B773-4C14-BBEE-5C12ED2F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6E3373A-651A-465B-BCEF-DCCC52BCB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E2CAA7B-CBD8-4DF4-9C62-2FB459CDA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visita no programada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DBFF2E9-16A1-4C2B-892E-1117213F2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931FCAE-4438-4E0F-995B-748B0AF1D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8B8520C-B920-4D4B-A636-9D8A96869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autoridad solicita instrumento y monitoreos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3917803-73AB-495D-A012-6494173EF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16780C4-79D5-4568-B1EF-83894032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DAAB56D-E39C-42D7-8023-1A3BDADD5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operación presenta versiones distintas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B7D1C1B-9392-4E87-849E-3F74291D2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EA48E7C-521E-4EA5-B6C2-239CC34C9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2A89BEF-A587-4D4D-B0CF-739127A52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responsable debe preservar coherencia y trazabilidad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cfc5f165a14e2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FB621D5-785E-4514-BACF-9F99BE43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65196F5-7394-466C-BF6B-E4DDCDDEA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0722957-1D1A-4C27-B2DF-78A9E3769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Simula los primeros 30 minutos de atención.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6748591-1E5B-4201-90AE-05CED4583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ED312E9-3B80-45E0-9F39-975AF5D6E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195E32D-76BF-4FBF-BD9A-288D7F6B3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521C846-DED8-4516-8E4B-895AE45B2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199b432bf04cd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3514461-E161-4A94-85F4-FD544B08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2083582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D0B9D5F-16BF-4349-A523-DB3FF9A00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93853E5-4696-4ADA-8D54-EE232AC02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8B8EBCF-F801-42C3-BEE6-A961DAA0C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83B20BA-2F27-4B7D-B66B-A58690066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Proyecto: mapa de fiscalización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96D68D9-CD7F-4F68-A980-F85785A85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8B6B2D6-82ED-42AC-8D2E-A2F6598B1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BEBC54F-E140-4223-BEAC-E7019F7D8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Autoridad y competencia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57D8B80-99F8-40E6-B305-D16D8811B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3E72C3F-88DA-4E5B-B7CE-DF7149221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C1BA5AD-8E76-44E9-9499-F66D84194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Obligaciones críticas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11D15B5-F524-43B7-99A3-B7682F486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97F2FA2-4B44-46E3-BF38-C561D75F4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66C07E2-772C-4E25-8E69-65E8B69F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Responsables, evidencia y nivel de riesgo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18b452ae07429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489E50B-CCE7-4361-B29A-728AFE1EF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3B54070-D18B-4EE8-906C-6A0EC660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D63CA6E-FB6F-46BD-88CD-BE600AA3D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y aprueba el mapa con la gerencia.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AF97B86-E0A3-494A-AEDE-6D84B52F9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830DE46-9D7D-4CA4-B25A-5834A7518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9427507-9A70-44BA-BBCB-327A67A55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C1FF37B-8727-45F1-89DF-73EAFA8F7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a0c9f20d6045e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B5B9BF4-509D-4E23-9166-2863DFA4D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7205013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CD243C3-E7E1-4EFF-96E0-B91428668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8D32210-3737-4768-A645-D2F1B1A0D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14618D0-E687-4905-A767-CF6C94FF8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690F1CB-39B0-443C-82BE-2EA146D7F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Competencia: primera cuestión de legalidad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BFD0204-40DA-4739-8759-7DF5B2A1D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03C6AB9-54EC-4CFA-B836-8398F0BA4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7069AC8-D440-4325-B338-F614DD644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Materia, sector y territorio delimitan la potestad fiscalizadora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C3A68E9-1CA3-4610-A238-DC0DC087C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DA1CEC4-8710-435A-83E3-00E85962B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CEA3B77-1C48-4561-A4CF-88DB1F034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transferencia de funciones debe verificarse documentalmente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259AFB1-3574-41B5-8010-4A7E438ED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77B2112-FD9A-41BF-974C-62E72C115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25E75CF-C76F-4A3A-AE0A-2A6097A15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Una actuación incompetente se analiza dentro del debido procedimiento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336c192b524612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9929DD0-00C3-49CC-A07D-C4F5C464D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A3C10E5-FF5E-457C-B7FD-8A33A47B8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EB94DD7-9C14-4E6C-B348-FD6ADD4C9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Incorpora competencia material, territorial y temporal en la ficha de autoridad.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5378087-77EB-447B-A9DE-D8C014FB3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82313A6-9FD1-4045-BFBC-DEE4CF7D8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C59D0EF-542B-4DC5-B3CD-5B1FA1482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B3D2450-C24C-460A-B8DA-29B27EA4E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cb8f93918843a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734C42E-9E4A-4F68-8F7E-3A8E9651A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3315837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144F854-FC45-468F-8A0F-F6E2D0299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3A80773-E1FB-4DA7-A66C-850BAF6D3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F47CA07-4398-4613-A2E4-D515F39B0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C4DFCB5-A4CA-4C99-BFFD-159708382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Obligación fiscalizable: norma, IGA o mandato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3EA1F8F-ED2B-44F6-80D8-C29000E6E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8AFB0EF-63F7-4CDC-9571-0E036B76D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27B4B9B-D852-4EC6-80A2-8AC92EEC4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Puede nacer de normativa ambiental, instrumento de gestión o medida administrativa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BED89A3-DEBA-4CC1-AD9F-856595BB8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BA9F0BC-095A-4C2F-B377-7ABFA2E36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7E9809D-812B-4EED-9E67-E3EA36AC7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Debe estar vigente y ser exigible al momento del hecho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DA7DA9A-2B1C-43E7-A31C-668C07345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7C05347-4BF2-4019-A7B5-C896C463C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BBA11AA-5565-4E00-9ECD-E1A214605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equipo debe identificar sujeto, conducta, plazo y evidencia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fe5d2abc694dc5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D9CA805-C12B-40A1-B649-1F6617221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805415F-27F9-4167-B7B1-9D0444C24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68CE4B2-2045-48E9-8AA6-23A0D7F98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Descompón una obligación real en sus cinco elementos jurídicos.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1BA94B1-7E6D-4808-B4B2-87DF9F77E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1FFD01B-2F84-496E-A801-96E81C4E6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28D5288-5BCD-4823-AF16-C3AA5E97B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B099C76-B1A2-4C70-9BC8-4EFF244E7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82e519ef884dd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002AEC0-9C41-421B-AA9E-393733227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9551368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BABE17F-9886-4E74-A6EA-3BAB98219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B14F97D-D104-4894-9A06-D51694067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E012D0A-EB0A-45B4-A0C2-4D33B175D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427A7B8-DA56-4B4F-AF93-521E7C178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Supervisión estratégica y preventiva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3ED9226-F93E-4B1E-85F4-930E73400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D7BFBF9-E8BE-4FDA-92A6-CC104E5FB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B1B885A-A0D1-44C3-96BF-8DFC25B12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RCD 00019-2025-OEFA/CD regula las actuaciones de supervisión vigentes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9B5703D-E049-4132-BDB0-E59B08D4F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24867CB-BD78-4720-A541-EE61F6BBE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1B50BC4-9E96-4DFA-A36B-4F1107A91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enfoque incorpora cumplimiento, prevención, gestión del riesgo y territorio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B85808F-8601-46DF-B89E-7860668C5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97156E3-FF5D-4BFD-B93C-315557935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857AFF2-AFEA-4F15-B89A-D3130E788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acta y el informe tienen funciones probatorias diferentes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fd83686d6b4ed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24F33D2-B79C-4904-AD6E-239201DFA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42DD585-03E9-4CA7-A51A-BAD0DA5DB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C9C6CB0-FDE4-496F-87FC-60EA50765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escenario de supervisión aplicable y sus riesgos.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2268E92-8F7B-4CA9-BAC2-BB6AE1A78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C8A8109-6831-4E00-A242-84FB5C857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4FEB1E7-0DB6-4546-8F6A-9BE2D4848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C9032AD-FC78-495A-BCB3-B203A80D7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560457c6c0418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FA8BFFC-C498-4616-8250-C7E3D9C3E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13636110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FD45E38-DBF9-4281-A204-0FABAC173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1B169C5-523D-41F8-87E7-34186A610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75A0F1C-096A-4C08-B0D5-C8AA4D796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A86112A-4E86-4297-A8ED-286FD4489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Potestades, deberes y límites del supervisor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1D34D1E-2484-4376-93C9-90330D6DB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4D9F38F-F263-4AF6-AD87-45758F08B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06A7BF0-3645-4E26-B87C-F8EAEA712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Acceso, requerimiento y verificación deben guardar relación con el objeto supervisado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0A4FF83-16C6-4369-B149-5F687E4C9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E924A58-EACF-416A-8CDA-E4009E462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F20790D-1FF2-4224-9B21-3A425C563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administrado debe colaborar sin renunciar a sus garantías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D9FD700-437F-4030-AB06-1712FD1FA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2964FB9-C6E6-429C-ABB0-8F2B3778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B7EBA6F-2291-4D14-9040-7A857720A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Toda incidencia debe quedar documentada de forma contemporánea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ca069623b743c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FE414DA-CDE2-41E9-8DF2-23645740B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171DADF-8F59-4F7A-A24A-7305693DF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ED1FA00-C802-4C68-935C-2A32C1181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Prepara una matriz potestad-garantía-evidencia.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37EB34C-DC92-4FDD-8323-C00473352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F57EDE9-862F-46D3-B51B-439EABBA0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C07EB34-7654-482B-8510-56279011B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EB52B3F-F6AD-4966-876D-FC1369C00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72756baefd42a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B8D8A53-2F95-4F54-89D2-6CEF9A511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7496136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4A0B8EB-A79B-44E9-9BC3-DA7101424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D2CEB9C-1AB2-4D5B-B601-557A954C6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7BB7273-2B6D-43E7-BBDE-0A505C846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080954A-ADB9-494A-925E-71C67165E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sistema peruano distribuye competencias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B36ACEF-09A4-4FB9-B504-23B12E93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66CB513-5922-4FEB-8172-FB2F8A0FA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38AADA0-04E5-4E09-A882-1FE2DC125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MINAM dirige la política ambiental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F2BFA7C-0884-4C60-B7CF-5967A4AD7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88EAE0F-501C-4FD7-AA2F-5D21191E2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E2A2A87-0FF6-43C8-B36E-9759EAAF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OEFA ejerce rectoría del SINEFA y fiscaliza sectores transferidos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6900FFA-440D-45A8-B9D5-B92F7AB9A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C5763DB-F55B-4D55-9F9E-D915DC057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8C37698-972C-487C-B8AE-6B11B0175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EFA nacionales, regionales y locales actúan según competencia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85facebc02413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21E6625-B5B3-4DC2-9AC2-A37D4D955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35A60A2-4540-4BDD-9C04-99D22D300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4160A25-C4D0-4F80-9F15-6B474E6FE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 la autoridad que puede supervisar cada instalación.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F5653D9-B534-43B5-9A3F-14392B900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3DC5B70-9961-49E2-BCD4-BA6F83A6B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748910C-D873-4A3E-8EBE-347AD3B2B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CBD9E09-A73D-41DB-A14F-392D28EF9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67283624e84ca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909C905-53EB-468D-9E89-90604FA72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8809264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4F9BA50-6479-4D1E-A34F-0F353B93F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0AD385C-644F-43BD-AF1D-97E001F2F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47B33BE-85FB-495E-B2C0-645F9777A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023A6DF-0081-410F-8056-0C1DC793A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Dictamen técnico-jurídico del módulo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A549DDC-B3AB-4E4C-A7DC-9B38667CE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7DEBD3F-741D-401C-95B9-E38CE6AF4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F7A1E0F-F7C3-4539-9404-CDE44CE97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Conclusión sobre autoridad competente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C21F854-C264-4CA6-8F2D-5F8C13B8F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F9D987B-E33B-4AB4-B611-3CE2EE0E5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D64912C-943B-440E-A44F-C931B27ED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Inventario de obligaciones fiscalizables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EF76C15-6227-45C1-9F83-B5B928B03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6F832B1-796E-4BB6-BB72-5CD985BE9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B79C93A-97F9-441B-AB91-6F1BC99A1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Mapa de evidencia, riesgo y responsable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5b05b4f0f74ad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5CF994D-7C94-4AB4-AE2B-A203E7DE8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F95100C-3AA5-43DB-86A3-A999ED967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8F33AD7-B315-47F8-943B-9951D264F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Emite un dictamen ejecutivo de dos páginas para gerencia.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9B66406-D5D9-408C-8589-975839BBD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F7BC760-820E-43D8-ADA9-C195277BF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AD5C6DC-B5BB-4706-80BE-CB814958F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992A215-8BFD-4024-8184-302979996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470b20d85a4ea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D298D47-FF54-4BC5-A28F-1877C2B03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016974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211E970-3EAC-4B49-AB8D-BB33E1292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3045D8B-40C7-4382-8FA6-5C201C8E6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80109A7-034A-4940-8A67-2C592574C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68F42E7-C834-4DCA-9B68-011B347EC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competencia depende de actividad y materia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084D5D0-9043-4180-809E-1FCCD6DB8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90B66AC-E799-44CF-8668-E2CBEFC5B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DB98F56-051F-4B43-BA42-865C73A7B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Sector, ubicación y tipo de impacto determinan la autoridad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466E237-87AD-4658-8EE0-5FB08ED92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5E69763-2A1D-4C16-9531-18E57F306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26C6506-B45E-4187-8797-27890937C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Una empresa puede responder ante varias entidades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242E4CC-E49A-4275-93D1-06DE91AFC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5199449-62D7-4318-B7C7-70DA73EFF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56E179F-46BA-400F-8D5B-0FD84F05B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matriz debe registrar base legal y competencia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b8542b5a074c3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EE410F6-3F7C-4D25-A766-A3251E5C5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28C0329-9AC9-454A-9D5D-C0F88E5F2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B7BEA07-A5A9-4B14-840A-4473EBB25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Relaciona cada obligación con una autoridad concreta.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B2D42AB-8FF1-47C5-B06D-B97B16410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CB4CD28-4897-4A5B-B20F-794F1BC9F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D7FDC7F-877C-44AE-9B2C-5C17D8874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06582AF-52E3-4BAC-ACB5-701467FCE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c37cc237814dc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C47139B-F629-4F6D-9277-0124BD962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940665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C6F1798-FB91-4BB3-B370-A01186BCB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6C5A774-11CF-4974-95CF-6D70FAC55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8029C9A-E231-407F-88DC-B6ACAB80B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F9498C2-8B82-452D-9BBB-1F57EB6B0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Supervisión y sanción tienen lógicas distintas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ACA9F42-7283-4E0D-BB94-CFC133B0B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FCA5A1B-B6F3-4030-8721-01C419BF6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2DF9521-B740-4BEF-ACB0-178378D12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supervisión recopila y contrasta evidencia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D07CEE4-5A50-48DF-9784-A7AFF9E6D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6285D82-5373-4B59-AE5B-08893A253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D2EA4C3-C574-4CBC-872B-4800CDBB7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procedimiento sancionador determina responsabilidad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EA160A7-A2C4-468F-A8AA-FF05B67C6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AEBD0CE-F4E3-41CF-9EF0-355B6F066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07BAF32-B8EA-4F5B-A2C1-D01AAF81C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medidas administrativas pueden ser inmediatas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975133e341464f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CE9F4DC-7E11-4D29-BD91-719D38C08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2528B6D-7431-4799-A008-2D66FE338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A489B20-B759-4D2B-BE20-507689173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Separa controles preventivos de la defensa sancionadora.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EEFAE02-08A3-4EEB-B028-1DEEE8E4E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729F15A-9538-477A-8E5F-900DA7BF8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483FD51-154F-4A5C-93AD-59DDBCC2A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D8794D0-7034-478F-ADB3-0A1686381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cc9c3bf22649b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C5BA4B1-997A-4D07-A42C-A27ED3AF7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6864894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766966E-8C46-421F-8859-58EEA3204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3DC0C53-7EBF-4DB3-A2DC-E46980125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A6D7FC1-EF3F-45A7-9A23-4DEDF7491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6946F10-D493-4C71-ACD9-719E17BD1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SINEFA exige coordinación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43E6965-AD4D-491A-BEEA-F56F0280F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1B12A35-AFB0-4126-8C08-F3C29F1EC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ABE2806-C461-4A89-947B-B49934A40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rectoría busca criterios comunes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47E041D-E582-4E61-B47D-9C815840B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3F0FC56-4219-416D-A92B-55120B6E9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C47AE11-9313-4872-85CE-30B2F3E1B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EFA conservan competencias propias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0765396-0469-46D1-B091-962B686CE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9BCDE00-459D-48CE-A0DF-7A7EC23D8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397528B-2E5C-4778-8AF7-5C1DDD0D5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trazabilidad evita respuestas contradictorias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3017461d22498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B0F9AD2-52A0-45B5-B43E-BBEB0BE2B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ADBC778-0946-4D3C-8DAA-6D21C36CA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31CE087-2810-4898-A8E8-EEF9671CE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Crea un directorio de autoridades y canales oficiales.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B773061-1B1C-415C-B965-1609D844D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E1A9A1F-ED68-42A0-A026-9464B63AA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D7017CE-B000-40A7-8409-B763ABC26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F7FBCDE-B89A-44A0-847F-9088F8015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9a9758f9844b6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CCD5191-E38C-4D4A-B667-3D02C5897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8445550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B3F5DD5-4AF8-451F-B4AD-525C69710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E734EDB-5D1B-4B1A-B281-4A41301DD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8A433D4-78B3-4A37-A96E-7F0F58C12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B878E90-2F52-4870-9BE8-2A0CDEACE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administrado también tiene garantías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1FD4E49-7757-4258-98D1-D1E21290A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37A9331-F20E-48C0-92D0-7D940F570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4DB83B5-D3C3-4E68-9B0F-133799017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Legalidad y debido procedimiento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63A07A2-BEA3-420F-BA42-D7521367F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C9060F9-8F6E-43F2-A6C3-1EA72C1BB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070C08D-5600-495A-B60B-29EFFE692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Acceso al expediente y derecho de contradicción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D2AB81B-5D98-48F4-80FA-0AF5EFC86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4DC7CB1-8134-4D39-90F1-CD1D4E8AB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3D0E9A5-3542-46FB-8D92-A9BC60AED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Decisiones motivadas y proporcionales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3f30e62e8f461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D6BD26F-2CA3-4D2C-AA9C-60A382745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EE96204-156E-4063-B45C-57FEE182C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B7068AD-1523-41B1-BF85-E46CFD574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Incluye garantías procedimentales en el protocolo interno.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1C24802-1400-42C0-B338-53B7A2B94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03F50DB-AA4D-40A7-BE37-52FC6134F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07A8FC5-46A3-470F-87E6-1D5E7C218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AB2BAE8-878A-44B8-9806-11E094A88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531f9b9c4d44b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122D13E-2CCE-4CA9-9150-860D07B06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145917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7C85C68-81CE-4A20-8980-C8FBC6CF0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F8BC66B-65BF-4D47-9A91-D1BBE10E7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4C6FC65-17D3-44B4-8EE1-4A3E47640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9A603A7-8CAD-4849-B19E-DC0F72EB7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evidencia debe existir antes de la visita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4010686-9CDD-4914-98CF-809BE40BA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5D8A42A-7BE4-47E7-B66D-65ABE77DB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3F1230D-E8B6-43CE-8873-54845C46F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Registros fechados y responsables identificados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E536653-8F02-4D43-B859-8BFC61128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18B8E8F-D4C3-4E81-A05C-24E22D737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021A86B-3D6F-4A3A-BC34-9E98BED6E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Versiones controladas y fuentes verificables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F52564D-3F9E-43B9-AEB7-4696A98F8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157DC5E-81A2-4ED1-93F6-32120F7A6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1AE4451-971F-4E20-8D11-3BFE9E3BB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Coherencia entre instrumento, operación y monitoreo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683ed53fc84b2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C67AF23-7E75-4DB1-8FE1-B7724A20C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12E9C94-0AC3-4A87-AD9F-B5A552792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C1CF0B4-46CD-4AF3-9E63-F25932532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Selecciona cinco evidencias críticas disponibles en menos de 15 minutos.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39456A9-9C4E-4D32-B809-07477423F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1D6D947-BB33-443F-BA99-C838F27B2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75D33C7-2617-49E2-B6AA-5506AD10B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C7E8C68-F76C-4C98-B388-B38D990BD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061626345e416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026793B-860E-4D14-8963-A2A63D164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1681810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10D3A56-ED7C-4D39-BADA-D9CBF2F1D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B3ED6C1-DC75-4532-91C3-F490B6B9B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4E5C3B5-C212-4D78-8C11-FD66581B6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0DB42E6-9FEE-477B-8D40-4EF737D55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enfoque de riesgo ordena prioridades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E6D9614-6A4D-464B-934E-20CB5F66C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0D3A778-4E64-4C2E-BD69-2CE145E6D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E4D6CBB-86BF-414E-A685-A55D1F960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Impacto potencial y sensibilidad del entorno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F793E14-468E-4600-9CDA-660889CF2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A7A22A8-3E86-4D69-BB40-15C1C0BC5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ABF0840-F8E5-421D-B950-B49045040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Historial de incumplimientos y denuncias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1EC2A87-BE13-4707-A846-DE786692E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FB8779D-015D-48C5-8960-5BCDD89D6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F817B16-54C8-4903-A352-9B483D271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Probabilidad de pérdida de control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ce4d345bb7401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98C521C-0763-4054-B30E-CCC08DA0C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E05F63F-A428-4B63-B9CB-142A39640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FF43032-6D68-4D44-8E11-710F327C6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Califica tus procesos por impacto y probabilidad de fiscalización.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4EBB41A-63AA-4D8D-A0D9-130BAB4BE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C3BF742-CBD7-4285-8F7E-56365F6E9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0A9DE34-06F8-44C1-A417-16A87EE3E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4AC5C2D-5C6B-4477-9BB0-DBC31D034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f352313bf0448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BD8D7AD-7C8A-49EC-AF55-04165EF8D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9146082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B46CCE7-C09C-49CD-ADB0-BA775C4CE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0310AF7-DDC1-4101-80F4-4D6462DF7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FC0F200-15B0-4413-8B6C-3A16A6D28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059E820-7F4E-4C31-B037-43B519107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visita empieza antes del ingreso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0444BDE-AD2C-4C39-9EA5-AA7EFE723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64DB3D9-3D1B-40BD-A95C-7DCEDCA8C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123BA02-3E6D-4F35-99E4-D0FA87450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Credenciales y alcance de la comisión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8D9B18A-7D44-433C-A2CB-4906D39BB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2A980AF-AF75-4621-9216-FEF841AA5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6051093-B75A-4E81-AF95-F6BE350AA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Canal único de atención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32C6A2B-105D-4FC1-99E1-777D17FF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5B68725-05C4-492A-8B22-8D5950E3B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DDFE71A-0D31-4AFA-A193-A0BECD919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Preservación de documentos y muestras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2b8cc48fd14bc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AC5FD5D-C42C-407A-8D61-025E7B0E0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E17265E-D706-48F0-BD09-C6328D915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EA68871-EEA9-49B5-B56D-93721CE10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roles para recepción, acompañamiento y respuesta.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F434343-3814-4D3A-936F-4D4A8CAFA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2073647-1C4C-4821-A854-10C8E0898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541850E-E372-4171-B5E4-F47E231A8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Constitución Política, arts. 2.22 y 66-69 · Ley 28611 · Ley 29325 y modificatorias · RCD 00019-2025-OEFA/CD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D869F9D-6463-4E84-B488-24755E86E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Arquitectura de la fiscalización ambiental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98d777ecf4453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0F8CAA5-BF7A-4D15-819D-A5E11CC8A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5771780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2026-07-23T16:26:34.9020000Z</dcterms:created>
  <dcterms:modified xsi:type="dcterms:W3CDTF">2026-07-23T16:26:34.9020000Z</dcterms:modified>
</coreProperties>
</file>